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7" r:id="rId3"/>
    <p:sldId id="258" r:id="rId4"/>
    <p:sldId id="259" r:id="rId5"/>
    <p:sldId id="260" r:id="rId6"/>
    <p:sldId id="262" r:id="rId7"/>
    <p:sldId id="263" r:id="rId8"/>
  </p:sldIdLst>
  <p:sldSz cx="16459200" cy="7315200"/>
  <p:notesSz cx="6858000" cy="9144000"/>
  <p:defaultTextStyle>
    <a:defPPr>
      <a:defRPr lang="en-US"/>
    </a:defPPr>
    <a:lvl1pPr marL="0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114117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62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197187"/>
            <a:ext cx="1234440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842174"/>
            <a:ext cx="1234440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8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78615" y="389467"/>
            <a:ext cx="3549015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1570" y="389467"/>
            <a:ext cx="10441305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998" y="1823721"/>
            <a:ext cx="14196060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998" y="4895428"/>
            <a:ext cx="14196060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5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1570" y="1947333"/>
            <a:ext cx="6995160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2470" y="1947333"/>
            <a:ext cx="6995160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14" y="389467"/>
            <a:ext cx="14196060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3715" y="1793241"/>
            <a:ext cx="6963012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3715" y="2672080"/>
            <a:ext cx="6963012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2470" y="1793241"/>
            <a:ext cx="6997304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2470" y="2672080"/>
            <a:ext cx="6997304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38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14" y="487680"/>
            <a:ext cx="5308520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7304" y="1053254"/>
            <a:ext cx="8332470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714" y="2194560"/>
            <a:ext cx="5308520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7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14" y="487680"/>
            <a:ext cx="5308520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97304" y="1053254"/>
            <a:ext cx="8332470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714" y="2194560"/>
            <a:ext cx="5308520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7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1570" y="389467"/>
            <a:ext cx="1419606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570" y="1947333"/>
            <a:ext cx="1419606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570" y="6780107"/>
            <a:ext cx="370332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7956-6E68-48A4-BDAF-9339ED0D79B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52110" y="6780107"/>
            <a:ext cx="55549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4310" y="6780107"/>
            <a:ext cx="370332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9AFD9-43A6-4920-8ECA-7E84E36F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4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87" Type="http://schemas.openxmlformats.org/officeDocument/2006/relationships/image" Target="../media/image86.png"/><Relationship Id="rId102" Type="http://schemas.openxmlformats.org/officeDocument/2006/relationships/image" Target="../media/image101.png"/><Relationship Id="rId110" Type="http://schemas.openxmlformats.org/officeDocument/2006/relationships/image" Target="../media/image109.pn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5.png"/><Relationship Id="rId117" Type="http://schemas.openxmlformats.org/officeDocument/2006/relationships/image" Target="../media/image226.png"/><Relationship Id="rId21" Type="http://schemas.openxmlformats.org/officeDocument/2006/relationships/image" Target="../media/image130.png"/><Relationship Id="rId42" Type="http://schemas.openxmlformats.org/officeDocument/2006/relationships/image" Target="../media/image151.png"/><Relationship Id="rId47" Type="http://schemas.openxmlformats.org/officeDocument/2006/relationships/image" Target="../media/image156.png"/><Relationship Id="rId63" Type="http://schemas.openxmlformats.org/officeDocument/2006/relationships/image" Target="../media/image172.png"/><Relationship Id="rId68" Type="http://schemas.openxmlformats.org/officeDocument/2006/relationships/image" Target="../media/image177.png"/><Relationship Id="rId84" Type="http://schemas.openxmlformats.org/officeDocument/2006/relationships/image" Target="../media/image193.png"/><Relationship Id="rId89" Type="http://schemas.openxmlformats.org/officeDocument/2006/relationships/image" Target="../media/image198.png"/><Relationship Id="rId112" Type="http://schemas.openxmlformats.org/officeDocument/2006/relationships/image" Target="../media/image221.png"/><Relationship Id="rId16" Type="http://schemas.openxmlformats.org/officeDocument/2006/relationships/image" Target="../media/image125.png"/><Relationship Id="rId107" Type="http://schemas.openxmlformats.org/officeDocument/2006/relationships/image" Target="../media/image216.png"/><Relationship Id="rId11" Type="http://schemas.openxmlformats.org/officeDocument/2006/relationships/image" Target="../media/image120.png"/><Relationship Id="rId32" Type="http://schemas.openxmlformats.org/officeDocument/2006/relationships/image" Target="../media/image141.png"/><Relationship Id="rId37" Type="http://schemas.openxmlformats.org/officeDocument/2006/relationships/image" Target="../media/image146.png"/><Relationship Id="rId53" Type="http://schemas.openxmlformats.org/officeDocument/2006/relationships/image" Target="../media/image162.png"/><Relationship Id="rId58" Type="http://schemas.openxmlformats.org/officeDocument/2006/relationships/image" Target="../media/image167.png"/><Relationship Id="rId74" Type="http://schemas.openxmlformats.org/officeDocument/2006/relationships/image" Target="../media/image183.png"/><Relationship Id="rId79" Type="http://schemas.openxmlformats.org/officeDocument/2006/relationships/image" Target="../media/image188.png"/><Relationship Id="rId102" Type="http://schemas.openxmlformats.org/officeDocument/2006/relationships/image" Target="../media/image211.png"/><Relationship Id="rId123" Type="http://schemas.openxmlformats.org/officeDocument/2006/relationships/image" Target="../media/image232.png"/><Relationship Id="rId5" Type="http://schemas.openxmlformats.org/officeDocument/2006/relationships/image" Target="../media/image114.png"/><Relationship Id="rId61" Type="http://schemas.openxmlformats.org/officeDocument/2006/relationships/image" Target="../media/image170.png"/><Relationship Id="rId82" Type="http://schemas.openxmlformats.org/officeDocument/2006/relationships/image" Target="../media/image191.png"/><Relationship Id="rId90" Type="http://schemas.openxmlformats.org/officeDocument/2006/relationships/image" Target="../media/image199.png"/><Relationship Id="rId95" Type="http://schemas.openxmlformats.org/officeDocument/2006/relationships/image" Target="../media/image204.png"/><Relationship Id="rId19" Type="http://schemas.openxmlformats.org/officeDocument/2006/relationships/image" Target="../media/image12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Relationship Id="rId27" Type="http://schemas.openxmlformats.org/officeDocument/2006/relationships/image" Target="../media/image136.png"/><Relationship Id="rId30" Type="http://schemas.openxmlformats.org/officeDocument/2006/relationships/image" Target="../media/image139.png"/><Relationship Id="rId35" Type="http://schemas.openxmlformats.org/officeDocument/2006/relationships/image" Target="../media/image144.png"/><Relationship Id="rId43" Type="http://schemas.openxmlformats.org/officeDocument/2006/relationships/image" Target="../media/image152.png"/><Relationship Id="rId48" Type="http://schemas.openxmlformats.org/officeDocument/2006/relationships/image" Target="../media/image157.png"/><Relationship Id="rId56" Type="http://schemas.openxmlformats.org/officeDocument/2006/relationships/image" Target="../media/image165.png"/><Relationship Id="rId64" Type="http://schemas.openxmlformats.org/officeDocument/2006/relationships/image" Target="../media/image173.png"/><Relationship Id="rId69" Type="http://schemas.openxmlformats.org/officeDocument/2006/relationships/image" Target="../media/image178.png"/><Relationship Id="rId77" Type="http://schemas.openxmlformats.org/officeDocument/2006/relationships/image" Target="../media/image186.png"/><Relationship Id="rId100" Type="http://schemas.openxmlformats.org/officeDocument/2006/relationships/image" Target="../media/image209.png"/><Relationship Id="rId105" Type="http://schemas.openxmlformats.org/officeDocument/2006/relationships/image" Target="../media/image214.png"/><Relationship Id="rId113" Type="http://schemas.openxmlformats.org/officeDocument/2006/relationships/image" Target="../media/image222.png"/><Relationship Id="rId118" Type="http://schemas.openxmlformats.org/officeDocument/2006/relationships/image" Target="../media/image227.png"/><Relationship Id="rId126" Type="http://schemas.openxmlformats.org/officeDocument/2006/relationships/image" Target="../media/image235.png"/><Relationship Id="rId8" Type="http://schemas.openxmlformats.org/officeDocument/2006/relationships/image" Target="../media/image117.png"/><Relationship Id="rId51" Type="http://schemas.openxmlformats.org/officeDocument/2006/relationships/image" Target="../media/image160.png"/><Relationship Id="rId72" Type="http://schemas.openxmlformats.org/officeDocument/2006/relationships/image" Target="../media/image181.png"/><Relationship Id="rId80" Type="http://schemas.openxmlformats.org/officeDocument/2006/relationships/image" Target="../media/image189.png"/><Relationship Id="rId85" Type="http://schemas.openxmlformats.org/officeDocument/2006/relationships/image" Target="../media/image194.png"/><Relationship Id="rId93" Type="http://schemas.openxmlformats.org/officeDocument/2006/relationships/image" Target="../media/image202.png"/><Relationship Id="rId98" Type="http://schemas.openxmlformats.org/officeDocument/2006/relationships/image" Target="../media/image207.png"/><Relationship Id="rId121" Type="http://schemas.openxmlformats.org/officeDocument/2006/relationships/image" Target="../media/image230.png"/><Relationship Id="rId3" Type="http://schemas.openxmlformats.org/officeDocument/2006/relationships/image" Target="../media/image112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33" Type="http://schemas.openxmlformats.org/officeDocument/2006/relationships/image" Target="../media/image142.png"/><Relationship Id="rId38" Type="http://schemas.openxmlformats.org/officeDocument/2006/relationships/image" Target="../media/image147.png"/><Relationship Id="rId46" Type="http://schemas.openxmlformats.org/officeDocument/2006/relationships/image" Target="../media/image155.png"/><Relationship Id="rId59" Type="http://schemas.openxmlformats.org/officeDocument/2006/relationships/image" Target="../media/image168.png"/><Relationship Id="rId67" Type="http://schemas.openxmlformats.org/officeDocument/2006/relationships/image" Target="../media/image176.png"/><Relationship Id="rId103" Type="http://schemas.openxmlformats.org/officeDocument/2006/relationships/image" Target="../media/image212.png"/><Relationship Id="rId108" Type="http://schemas.openxmlformats.org/officeDocument/2006/relationships/image" Target="../media/image217.png"/><Relationship Id="rId116" Type="http://schemas.openxmlformats.org/officeDocument/2006/relationships/image" Target="../media/image225.png"/><Relationship Id="rId124" Type="http://schemas.openxmlformats.org/officeDocument/2006/relationships/image" Target="../media/image233.png"/><Relationship Id="rId20" Type="http://schemas.openxmlformats.org/officeDocument/2006/relationships/image" Target="../media/image129.png"/><Relationship Id="rId41" Type="http://schemas.openxmlformats.org/officeDocument/2006/relationships/image" Target="../media/image150.png"/><Relationship Id="rId54" Type="http://schemas.openxmlformats.org/officeDocument/2006/relationships/image" Target="../media/image163.png"/><Relationship Id="rId62" Type="http://schemas.openxmlformats.org/officeDocument/2006/relationships/image" Target="../media/image171.png"/><Relationship Id="rId70" Type="http://schemas.openxmlformats.org/officeDocument/2006/relationships/image" Target="../media/image179.png"/><Relationship Id="rId75" Type="http://schemas.openxmlformats.org/officeDocument/2006/relationships/image" Target="../media/image184.png"/><Relationship Id="rId83" Type="http://schemas.openxmlformats.org/officeDocument/2006/relationships/image" Target="../media/image192.png"/><Relationship Id="rId88" Type="http://schemas.openxmlformats.org/officeDocument/2006/relationships/image" Target="../media/image197.png"/><Relationship Id="rId91" Type="http://schemas.openxmlformats.org/officeDocument/2006/relationships/image" Target="../media/image200.png"/><Relationship Id="rId96" Type="http://schemas.openxmlformats.org/officeDocument/2006/relationships/image" Target="../media/image205.png"/><Relationship Id="rId111" Type="http://schemas.openxmlformats.org/officeDocument/2006/relationships/image" Target="../media/image2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png"/><Relationship Id="rId36" Type="http://schemas.openxmlformats.org/officeDocument/2006/relationships/image" Target="../media/image145.png"/><Relationship Id="rId49" Type="http://schemas.openxmlformats.org/officeDocument/2006/relationships/image" Target="../media/image158.png"/><Relationship Id="rId57" Type="http://schemas.openxmlformats.org/officeDocument/2006/relationships/image" Target="../media/image166.png"/><Relationship Id="rId106" Type="http://schemas.openxmlformats.org/officeDocument/2006/relationships/image" Target="../media/image215.png"/><Relationship Id="rId114" Type="http://schemas.openxmlformats.org/officeDocument/2006/relationships/image" Target="../media/image223.png"/><Relationship Id="rId119" Type="http://schemas.openxmlformats.org/officeDocument/2006/relationships/image" Target="../media/image228.png"/><Relationship Id="rId10" Type="http://schemas.openxmlformats.org/officeDocument/2006/relationships/image" Target="../media/image119.png"/><Relationship Id="rId31" Type="http://schemas.openxmlformats.org/officeDocument/2006/relationships/image" Target="../media/image140.png"/><Relationship Id="rId44" Type="http://schemas.openxmlformats.org/officeDocument/2006/relationships/image" Target="../media/image153.png"/><Relationship Id="rId52" Type="http://schemas.openxmlformats.org/officeDocument/2006/relationships/image" Target="../media/image161.png"/><Relationship Id="rId60" Type="http://schemas.openxmlformats.org/officeDocument/2006/relationships/image" Target="../media/image169.png"/><Relationship Id="rId65" Type="http://schemas.openxmlformats.org/officeDocument/2006/relationships/image" Target="../media/image174.png"/><Relationship Id="rId73" Type="http://schemas.openxmlformats.org/officeDocument/2006/relationships/image" Target="../media/image182.png"/><Relationship Id="rId78" Type="http://schemas.openxmlformats.org/officeDocument/2006/relationships/image" Target="../media/image187.png"/><Relationship Id="rId81" Type="http://schemas.openxmlformats.org/officeDocument/2006/relationships/image" Target="../media/image190.png"/><Relationship Id="rId86" Type="http://schemas.openxmlformats.org/officeDocument/2006/relationships/image" Target="../media/image195.png"/><Relationship Id="rId94" Type="http://schemas.openxmlformats.org/officeDocument/2006/relationships/image" Target="../media/image203.png"/><Relationship Id="rId99" Type="http://schemas.openxmlformats.org/officeDocument/2006/relationships/image" Target="../media/image208.png"/><Relationship Id="rId101" Type="http://schemas.openxmlformats.org/officeDocument/2006/relationships/image" Target="../media/image210.png"/><Relationship Id="rId122" Type="http://schemas.openxmlformats.org/officeDocument/2006/relationships/image" Target="../media/image231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9" Type="http://schemas.openxmlformats.org/officeDocument/2006/relationships/image" Target="../media/image148.png"/><Relationship Id="rId109" Type="http://schemas.openxmlformats.org/officeDocument/2006/relationships/image" Target="../media/image218.png"/><Relationship Id="rId34" Type="http://schemas.openxmlformats.org/officeDocument/2006/relationships/image" Target="../media/image143.png"/><Relationship Id="rId50" Type="http://schemas.openxmlformats.org/officeDocument/2006/relationships/image" Target="../media/image159.png"/><Relationship Id="rId55" Type="http://schemas.openxmlformats.org/officeDocument/2006/relationships/image" Target="../media/image164.png"/><Relationship Id="rId76" Type="http://schemas.openxmlformats.org/officeDocument/2006/relationships/image" Target="../media/image185.png"/><Relationship Id="rId97" Type="http://schemas.openxmlformats.org/officeDocument/2006/relationships/image" Target="../media/image206.png"/><Relationship Id="rId104" Type="http://schemas.openxmlformats.org/officeDocument/2006/relationships/image" Target="../media/image213.png"/><Relationship Id="rId120" Type="http://schemas.openxmlformats.org/officeDocument/2006/relationships/image" Target="../media/image229.png"/><Relationship Id="rId125" Type="http://schemas.openxmlformats.org/officeDocument/2006/relationships/image" Target="../media/image234.png"/><Relationship Id="rId7" Type="http://schemas.openxmlformats.org/officeDocument/2006/relationships/image" Target="../media/image116.png"/><Relationship Id="rId71" Type="http://schemas.openxmlformats.org/officeDocument/2006/relationships/image" Target="../media/image180.png"/><Relationship Id="rId92" Type="http://schemas.openxmlformats.org/officeDocument/2006/relationships/image" Target="../media/image201.png"/><Relationship Id="rId2" Type="http://schemas.openxmlformats.org/officeDocument/2006/relationships/image" Target="../media/image1.png"/><Relationship Id="rId29" Type="http://schemas.openxmlformats.org/officeDocument/2006/relationships/image" Target="../media/image138.png"/><Relationship Id="rId24" Type="http://schemas.openxmlformats.org/officeDocument/2006/relationships/image" Target="../media/image133.png"/><Relationship Id="rId40" Type="http://schemas.openxmlformats.org/officeDocument/2006/relationships/image" Target="../media/image149.png"/><Relationship Id="rId45" Type="http://schemas.openxmlformats.org/officeDocument/2006/relationships/image" Target="../media/image154.png"/><Relationship Id="rId66" Type="http://schemas.openxmlformats.org/officeDocument/2006/relationships/image" Target="../media/image175.png"/><Relationship Id="rId87" Type="http://schemas.openxmlformats.org/officeDocument/2006/relationships/image" Target="../media/image196.png"/><Relationship Id="rId110" Type="http://schemas.openxmlformats.org/officeDocument/2006/relationships/image" Target="../media/image219.png"/><Relationship Id="rId115" Type="http://schemas.openxmlformats.org/officeDocument/2006/relationships/image" Target="../media/image224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9.png"/><Relationship Id="rId117" Type="http://schemas.openxmlformats.org/officeDocument/2006/relationships/image" Target="../media/image350.png"/><Relationship Id="rId21" Type="http://schemas.openxmlformats.org/officeDocument/2006/relationships/image" Target="../media/image254.png"/><Relationship Id="rId42" Type="http://schemas.openxmlformats.org/officeDocument/2006/relationships/image" Target="../media/image275.png"/><Relationship Id="rId47" Type="http://schemas.openxmlformats.org/officeDocument/2006/relationships/image" Target="../media/image280.png"/><Relationship Id="rId63" Type="http://schemas.openxmlformats.org/officeDocument/2006/relationships/image" Target="../media/image296.png"/><Relationship Id="rId68" Type="http://schemas.openxmlformats.org/officeDocument/2006/relationships/image" Target="../media/image301.png"/><Relationship Id="rId84" Type="http://schemas.openxmlformats.org/officeDocument/2006/relationships/image" Target="../media/image317.png"/><Relationship Id="rId89" Type="http://schemas.openxmlformats.org/officeDocument/2006/relationships/image" Target="../media/image322.png"/><Relationship Id="rId112" Type="http://schemas.openxmlformats.org/officeDocument/2006/relationships/image" Target="../media/image345.png"/><Relationship Id="rId133" Type="http://schemas.openxmlformats.org/officeDocument/2006/relationships/image" Target="../media/image366.png"/><Relationship Id="rId138" Type="http://schemas.openxmlformats.org/officeDocument/2006/relationships/image" Target="../media/image371.png"/><Relationship Id="rId16" Type="http://schemas.openxmlformats.org/officeDocument/2006/relationships/image" Target="../media/image249.png"/><Relationship Id="rId107" Type="http://schemas.openxmlformats.org/officeDocument/2006/relationships/image" Target="../media/image340.png"/><Relationship Id="rId11" Type="http://schemas.openxmlformats.org/officeDocument/2006/relationships/image" Target="../media/image244.png"/><Relationship Id="rId32" Type="http://schemas.openxmlformats.org/officeDocument/2006/relationships/image" Target="../media/image265.png"/><Relationship Id="rId37" Type="http://schemas.openxmlformats.org/officeDocument/2006/relationships/image" Target="../media/image270.png"/><Relationship Id="rId53" Type="http://schemas.openxmlformats.org/officeDocument/2006/relationships/image" Target="../media/image286.png"/><Relationship Id="rId58" Type="http://schemas.openxmlformats.org/officeDocument/2006/relationships/image" Target="../media/image291.png"/><Relationship Id="rId74" Type="http://schemas.openxmlformats.org/officeDocument/2006/relationships/image" Target="../media/image307.png"/><Relationship Id="rId79" Type="http://schemas.openxmlformats.org/officeDocument/2006/relationships/image" Target="../media/image312.png"/><Relationship Id="rId102" Type="http://schemas.openxmlformats.org/officeDocument/2006/relationships/image" Target="../media/image335.png"/><Relationship Id="rId123" Type="http://schemas.openxmlformats.org/officeDocument/2006/relationships/image" Target="../media/image356.png"/><Relationship Id="rId128" Type="http://schemas.openxmlformats.org/officeDocument/2006/relationships/image" Target="../media/image361.png"/><Relationship Id="rId144" Type="http://schemas.openxmlformats.org/officeDocument/2006/relationships/image" Target="../media/image377.png"/><Relationship Id="rId5" Type="http://schemas.openxmlformats.org/officeDocument/2006/relationships/image" Target="../media/image238.png"/><Relationship Id="rId90" Type="http://schemas.openxmlformats.org/officeDocument/2006/relationships/image" Target="../media/image323.png"/><Relationship Id="rId95" Type="http://schemas.openxmlformats.org/officeDocument/2006/relationships/image" Target="../media/image328.png"/><Relationship Id="rId22" Type="http://schemas.openxmlformats.org/officeDocument/2006/relationships/image" Target="../media/image255.png"/><Relationship Id="rId27" Type="http://schemas.openxmlformats.org/officeDocument/2006/relationships/image" Target="../media/image260.png"/><Relationship Id="rId43" Type="http://schemas.openxmlformats.org/officeDocument/2006/relationships/image" Target="../media/image276.png"/><Relationship Id="rId48" Type="http://schemas.openxmlformats.org/officeDocument/2006/relationships/image" Target="../media/image281.png"/><Relationship Id="rId64" Type="http://schemas.openxmlformats.org/officeDocument/2006/relationships/image" Target="../media/image297.png"/><Relationship Id="rId69" Type="http://schemas.openxmlformats.org/officeDocument/2006/relationships/image" Target="../media/image302.png"/><Relationship Id="rId113" Type="http://schemas.openxmlformats.org/officeDocument/2006/relationships/image" Target="../media/image346.png"/><Relationship Id="rId118" Type="http://schemas.openxmlformats.org/officeDocument/2006/relationships/image" Target="../media/image351.png"/><Relationship Id="rId134" Type="http://schemas.openxmlformats.org/officeDocument/2006/relationships/image" Target="../media/image367.png"/><Relationship Id="rId139" Type="http://schemas.openxmlformats.org/officeDocument/2006/relationships/image" Target="../media/image372.png"/><Relationship Id="rId80" Type="http://schemas.openxmlformats.org/officeDocument/2006/relationships/image" Target="../media/image313.png"/><Relationship Id="rId85" Type="http://schemas.openxmlformats.org/officeDocument/2006/relationships/image" Target="../media/image318.png"/><Relationship Id="rId3" Type="http://schemas.openxmlformats.org/officeDocument/2006/relationships/image" Target="../media/image236.png"/><Relationship Id="rId12" Type="http://schemas.openxmlformats.org/officeDocument/2006/relationships/image" Target="../media/image245.png"/><Relationship Id="rId17" Type="http://schemas.openxmlformats.org/officeDocument/2006/relationships/image" Target="../media/image250.png"/><Relationship Id="rId25" Type="http://schemas.openxmlformats.org/officeDocument/2006/relationships/image" Target="../media/image258.png"/><Relationship Id="rId33" Type="http://schemas.openxmlformats.org/officeDocument/2006/relationships/image" Target="../media/image266.png"/><Relationship Id="rId38" Type="http://schemas.openxmlformats.org/officeDocument/2006/relationships/image" Target="../media/image271.png"/><Relationship Id="rId46" Type="http://schemas.openxmlformats.org/officeDocument/2006/relationships/image" Target="../media/image279.png"/><Relationship Id="rId59" Type="http://schemas.openxmlformats.org/officeDocument/2006/relationships/image" Target="../media/image292.png"/><Relationship Id="rId67" Type="http://schemas.openxmlformats.org/officeDocument/2006/relationships/image" Target="../media/image300.png"/><Relationship Id="rId103" Type="http://schemas.openxmlformats.org/officeDocument/2006/relationships/image" Target="../media/image336.png"/><Relationship Id="rId108" Type="http://schemas.openxmlformats.org/officeDocument/2006/relationships/image" Target="../media/image341.png"/><Relationship Id="rId116" Type="http://schemas.openxmlformats.org/officeDocument/2006/relationships/image" Target="../media/image349.png"/><Relationship Id="rId124" Type="http://schemas.openxmlformats.org/officeDocument/2006/relationships/image" Target="../media/image357.png"/><Relationship Id="rId129" Type="http://schemas.openxmlformats.org/officeDocument/2006/relationships/image" Target="../media/image362.png"/><Relationship Id="rId137" Type="http://schemas.openxmlformats.org/officeDocument/2006/relationships/image" Target="../media/image370.png"/><Relationship Id="rId20" Type="http://schemas.openxmlformats.org/officeDocument/2006/relationships/image" Target="../media/image253.png"/><Relationship Id="rId41" Type="http://schemas.openxmlformats.org/officeDocument/2006/relationships/image" Target="../media/image274.png"/><Relationship Id="rId54" Type="http://schemas.openxmlformats.org/officeDocument/2006/relationships/image" Target="../media/image287.png"/><Relationship Id="rId62" Type="http://schemas.openxmlformats.org/officeDocument/2006/relationships/image" Target="../media/image295.png"/><Relationship Id="rId70" Type="http://schemas.openxmlformats.org/officeDocument/2006/relationships/image" Target="../media/image303.png"/><Relationship Id="rId75" Type="http://schemas.openxmlformats.org/officeDocument/2006/relationships/image" Target="../media/image308.png"/><Relationship Id="rId83" Type="http://schemas.openxmlformats.org/officeDocument/2006/relationships/image" Target="../media/image316.png"/><Relationship Id="rId88" Type="http://schemas.openxmlformats.org/officeDocument/2006/relationships/image" Target="../media/image321.png"/><Relationship Id="rId91" Type="http://schemas.openxmlformats.org/officeDocument/2006/relationships/image" Target="../media/image324.png"/><Relationship Id="rId96" Type="http://schemas.openxmlformats.org/officeDocument/2006/relationships/image" Target="../media/image329.png"/><Relationship Id="rId111" Type="http://schemas.openxmlformats.org/officeDocument/2006/relationships/image" Target="../media/image344.png"/><Relationship Id="rId132" Type="http://schemas.openxmlformats.org/officeDocument/2006/relationships/image" Target="../media/image365.png"/><Relationship Id="rId140" Type="http://schemas.openxmlformats.org/officeDocument/2006/relationships/image" Target="../media/image373.png"/><Relationship Id="rId145" Type="http://schemas.openxmlformats.org/officeDocument/2006/relationships/image" Target="../media/image3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png"/><Relationship Id="rId15" Type="http://schemas.openxmlformats.org/officeDocument/2006/relationships/image" Target="../media/image248.png"/><Relationship Id="rId23" Type="http://schemas.openxmlformats.org/officeDocument/2006/relationships/image" Target="../media/image256.png"/><Relationship Id="rId28" Type="http://schemas.openxmlformats.org/officeDocument/2006/relationships/image" Target="../media/image261.png"/><Relationship Id="rId36" Type="http://schemas.openxmlformats.org/officeDocument/2006/relationships/image" Target="../media/image269.png"/><Relationship Id="rId49" Type="http://schemas.openxmlformats.org/officeDocument/2006/relationships/image" Target="../media/image282.png"/><Relationship Id="rId57" Type="http://schemas.openxmlformats.org/officeDocument/2006/relationships/image" Target="../media/image290.png"/><Relationship Id="rId106" Type="http://schemas.openxmlformats.org/officeDocument/2006/relationships/image" Target="../media/image339.png"/><Relationship Id="rId114" Type="http://schemas.openxmlformats.org/officeDocument/2006/relationships/image" Target="../media/image347.png"/><Relationship Id="rId119" Type="http://schemas.openxmlformats.org/officeDocument/2006/relationships/image" Target="../media/image352.png"/><Relationship Id="rId127" Type="http://schemas.openxmlformats.org/officeDocument/2006/relationships/image" Target="../media/image360.png"/><Relationship Id="rId10" Type="http://schemas.openxmlformats.org/officeDocument/2006/relationships/image" Target="../media/image243.png"/><Relationship Id="rId31" Type="http://schemas.openxmlformats.org/officeDocument/2006/relationships/image" Target="../media/image264.png"/><Relationship Id="rId44" Type="http://schemas.openxmlformats.org/officeDocument/2006/relationships/image" Target="../media/image277.png"/><Relationship Id="rId52" Type="http://schemas.openxmlformats.org/officeDocument/2006/relationships/image" Target="../media/image285.png"/><Relationship Id="rId60" Type="http://schemas.openxmlformats.org/officeDocument/2006/relationships/image" Target="../media/image293.png"/><Relationship Id="rId65" Type="http://schemas.openxmlformats.org/officeDocument/2006/relationships/image" Target="../media/image298.png"/><Relationship Id="rId73" Type="http://schemas.openxmlformats.org/officeDocument/2006/relationships/image" Target="../media/image306.png"/><Relationship Id="rId78" Type="http://schemas.openxmlformats.org/officeDocument/2006/relationships/image" Target="../media/image311.png"/><Relationship Id="rId81" Type="http://schemas.openxmlformats.org/officeDocument/2006/relationships/image" Target="../media/image314.png"/><Relationship Id="rId86" Type="http://schemas.openxmlformats.org/officeDocument/2006/relationships/image" Target="../media/image319.png"/><Relationship Id="rId94" Type="http://schemas.openxmlformats.org/officeDocument/2006/relationships/image" Target="../media/image327.png"/><Relationship Id="rId99" Type="http://schemas.openxmlformats.org/officeDocument/2006/relationships/image" Target="../media/image332.png"/><Relationship Id="rId101" Type="http://schemas.openxmlformats.org/officeDocument/2006/relationships/image" Target="../media/image334.png"/><Relationship Id="rId122" Type="http://schemas.openxmlformats.org/officeDocument/2006/relationships/image" Target="../media/image355.png"/><Relationship Id="rId130" Type="http://schemas.openxmlformats.org/officeDocument/2006/relationships/image" Target="../media/image363.png"/><Relationship Id="rId135" Type="http://schemas.openxmlformats.org/officeDocument/2006/relationships/image" Target="../media/image368.png"/><Relationship Id="rId143" Type="http://schemas.openxmlformats.org/officeDocument/2006/relationships/image" Target="../media/image376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Relationship Id="rId13" Type="http://schemas.openxmlformats.org/officeDocument/2006/relationships/image" Target="../media/image246.png"/><Relationship Id="rId18" Type="http://schemas.openxmlformats.org/officeDocument/2006/relationships/image" Target="../media/image251.png"/><Relationship Id="rId39" Type="http://schemas.openxmlformats.org/officeDocument/2006/relationships/image" Target="../media/image272.png"/><Relationship Id="rId109" Type="http://schemas.openxmlformats.org/officeDocument/2006/relationships/image" Target="../media/image342.png"/><Relationship Id="rId34" Type="http://schemas.openxmlformats.org/officeDocument/2006/relationships/image" Target="../media/image267.png"/><Relationship Id="rId50" Type="http://schemas.openxmlformats.org/officeDocument/2006/relationships/image" Target="../media/image283.png"/><Relationship Id="rId55" Type="http://schemas.openxmlformats.org/officeDocument/2006/relationships/image" Target="../media/image288.png"/><Relationship Id="rId76" Type="http://schemas.openxmlformats.org/officeDocument/2006/relationships/image" Target="../media/image309.png"/><Relationship Id="rId97" Type="http://schemas.openxmlformats.org/officeDocument/2006/relationships/image" Target="../media/image330.png"/><Relationship Id="rId104" Type="http://schemas.openxmlformats.org/officeDocument/2006/relationships/image" Target="../media/image337.png"/><Relationship Id="rId120" Type="http://schemas.openxmlformats.org/officeDocument/2006/relationships/image" Target="../media/image353.png"/><Relationship Id="rId125" Type="http://schemas.openxmlformats.org/officeDocument/2006/relationships/image" Target="../media/image358.png"/><Relationship Id="rId141" Type="http://schemas.openxmlformats.org/officeDocument/2006/relationships/image" Target="../media/image374.png"/><Relationship Id="rId146" Type="http://schemas.openxmlformats.org/officeDocument/2006/relationships/image" Target="../media/image379.png"/><Relationship Id="rId7" Type="http://schemas.openxmlformats.org/officeDocument/2006/relationships/image" Target="../media/image240.png"/><Relationship Id="rId71" Type="http://schemas.openxmlformats.org/officeDocument/2006/relationships/image" Target="../media/image304.png"/><Relationship Id="rId92" Type="http://schemas.openxmlformats.org/officeDocument/2006/relationships/image" Target="../media/image325.png"/><Relationship Id="rId2" Type="http://schemas.openxmlformats.org/officeDocument/2006/relationships/image" Target="../media/image1.png"/><Relationship Id="rId29" Type="http://schemas.openxmlformats.org/officeDocument/2006/relationships/image" Target="../media/image262.png"/><Relationship Id="rId24" Type="http://schemas.openxmlformats.org/officeDocument/2006/relationships/image" Target="../media/image257.png"/><Relationship Id="rId40" Type="http://schemas.openxmlformats.org/officeDocument/2006/relationships/image" Target="../media/image273.png"/><Relationship Id="rId45" Type="http://schemas.openxmlformats.org/officeDocument/2006/relationships/image" Target="../media/image278.png"/><Relationship Id="rId66" Type="http://schemas.openxmlformats.org/officeDocument/2006/relationships/image" Target="../media/image299.png"/><Relationship Id="rId87" Type="http://schemas.openxmlformats.org/officeDocument/2006/relationships/image" Target="../media/image320.png"/><Relationship Id="rId110" Type="http://schemas.openxmlformats.org/officeDocument/2006/relationships/image" Target="../media/image343.png"/><Relationship Id="rId115" Type="http://schemas.openxmlformats.org/officeDocument/2006/relationships/image" Target="../media/image348.png"/><Relationship Id="rId131" Type="http://schemas.openxmlformats.org/officeDocument/2006/relationships/image" Target="../media/image364.png"/><Relationship Id="rId136" Type="http://schemas.openxmlformats.org/officeDocument/2006/relationships/image" Target="../media/image369.png"/><Relationship Id="rId61" Type="http://schemas.openxmlformats.org/officeDocument/2006/relationships/image" Target="../media/image294.png"/><Relationship Id="rId82" Type="http://schemas.openxmlformats.org/officeDocument/2006/relationships/image" Target="../media/image315.png"/><Relationship Id="rId19" Type="http://schemas.openxmlformats.org/officeDocument/2006/relationships/image" Target="../media/image252.png"/><Relationship Id="rId14" Type="http://schemas.openxmlformats.org/officeDocument/2006/relationships/image" Target="../media/image247.png"/><Relationship Id="rId30" Type="http://schemas.openxmlformats.org/officeDocument/2006/relationships/image" Target="../media/image263.png"/><Relationship Id="rId35" Type="http://schemas.openxmlformats.org/officeDocument/2006/relationships/image" Target="../media/image268.png"/><Relationship Id="rId56" Type="http://schemas.openxmlformats.org/officeDocument/2006/relationships/image" Target="../media/image289.png"/><Relationship Id="rId77" Type="http://schemas.openxmlformats.org/officeDocument/2006/relationships/image" Target="../media/image310.png"/><Relationship Id="rId100" Type="http://schemas.openxmlformats.org/officeDocument/2006/relationships/image" Target="../media/image333.png"/><Relationship Id="rId105" Type="http://schemas.openxmlformats.org/officeDocument/2006/relationships/image" Target="../media/image338.png"/><Relationship Id="rId126" Type="http://schemas.openxmlformats.org/officeDocument/2006/relationships/image" Target="../media/image359.png"/><Relationship Id="rId147" Type="http://schemas.openxmlformats.org/officeDocument/2006/relationships/image" Target="../media/image380.png"/><Relationship Id="rId8" Type="http://schemas.openxmlformats.org/officeDocument/2006/relationships/image" Target="../media/image241.png"/><Relationship Id="rId51" Type="http://schemas.openxmlformats.org/officeDocument/2006/relationships/image" Target="../media/image284.png"/><Relationship Id="rId72" Type="http://schemas.openxmlformats.org/officeDocument/2006/relationships/image" Target="../media/image305.png"/><Relationship Id="rId93" Type="http://schemas.openxmlformats.org/officeDocument/2006/relationships/image" Target="../media/image326.png"/><Relationship Id="rId98" Type="http://schemas.openxmlformats.org/officeDocument/2006/relationships/image" Target="../media/image331.png"/><Relationship Id="rId121" Type="http://schemas.openxmlformats.org/officeDocument/2006/relationships/image" Target="../media/image354.png"/><Relationship Id="rId142" Type="http://schemas.openxmlformats.org/officeDocument/2006/relationships/image" Target="../media/image375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4.png"/><Relationship Id="rId117" Type="http://schemas.openxmlformats.org/officeDocument/2006/relationships/image" Target="../media/image495.png"/><Relationship Id="rId21" Type="http://schemas.openxmlformats.org/officeDocument/2006/relationships/image" Target="../media/image399.png"/><Relationship Id="rId42" Type="http://schemas.openxmlformats.org/officeDocument/2006/relationships/image" Target="../media/image420.png"/><Relationship Id="rId47" Type="http://schemas.openxmlformats.org/officeDocument/2006/relationships/image" Target="../media/image425.png"/><Relationship Id="rId63" Type="http://schemas.openxmlformats.org/officeDocument/2006/relationships/image" Target="../media/image441.png"/><Relationship Id="rId68" Type="http://schemas.openxmlformats.org/officeDocument/2006/relationships/image" Target="../media/image446.png"/><Relationship Id="rId84" Type="http://schemas.openxmlformats.org/officeDocument/2006/relationships/image" Target="../media/image462.png"/><Relationship Id="rId89" Type="http://schemas.openxmlformats.org/officeDocument/2006/relationships/image" Target="../media/image467.png"/><Relationship Id="rId112" Type="http://schemas.openxmlformats.org/officeDocument/2006/relationships/image" Target="../media/image490.png"/><Relationship Id="rId16" Type="http://schemas.openxmlformats.org/officeDocument/2006/relationships/image" Target="../media/image394.png"/><Relationship Id="rId107" Type="http://schemas.openxmlformats.org/officeDocument/2006/relationships/image" Target="../media/image485.png"/><Relationship Id="rId11" Type="http://schemas.openxmlformats.org/officeDocument/2006/relationships/image" Target="../media/image389.png"/><Relationship Id="rId32" Type="http://schemas.openxmlformats.org/officeDocument/2006/relationships/image" Target="../media/image410.png"/><Relationship Id="rId37" Type="http://schemas.openxmlformats.org/officeDocument/2006/relationships/image" Target="../media/image415.png"/><Relationship Id="rId53" Type="http://schemas.openxmlformats.org/officeDocument/2006/relationships/image" Target="../media/image431.png"/><Relationship Id="rId58" Type="http://schemas.openxmlformats.org/officeDocument/2006/relationships/image" Target="../media/image436.png"/><Relationship Id="rId74" Type="http://schemas.openxmlformats.org/officeDocument/2006/relationships/image" Target="../media/image452.png"/><Relationship Id="rId79" Type="http://schemas.openxmlformats.org/officeDocument/2006/relationships/image" Target="../media/image457.png"/><Relationship Id="rId102" Type="http://schemas.openxmlformats.org/officeDocument/2006/relationships/image" Target="../media/image480.png"/><Relationship Id="rId123" Type="http://schemas.openxmlformats.org/officeDocument/2006/relationships/image" Target="../media/image501.png"/><Relationship Id="rId5" Type="http://schemas.openxmlformats.org/officeDocument/2006/relationships/image" Target="../media/image383.png"/><Relationship Id="rId61" Type="http://schemas.openxmlformats.org/officeDocument/2006/relationships/image" Target="../media/image439.png"/><Relationship Id="rId82" Type="http://schemas.openxmlformats.org/officeDocument/2006/relationships/image" Target="../media/image460.png"/><Relationship Id="rId90" Type="http://schemas.openxmlformats.org/officeDocument/2006/relationships/image" Target="../media/image468.png"/><Relationship Id="rId95" Type="http://schemas.openxmlformats.org/officeDocument/2006/relationships/image" Target="../media/image473.png"/><Relationship Id="rId19" Type="http://schemas.openxmlformats.org/officeDocument/2006/relationships/image" Target="../media/image397.png"/><Relationship Id="rId14" Type="http://schemas.openxmlformats.org/officeDocument/2006/relationships/image" Target="../media/image392.png"/><Relationship Id="rId22" Type="http://schemas.openxmlformats.org/officeDocument/2006/relationships/image" Target="../media/image400.png"/><Relationship Id="rId27" Type="http://schemas.openxmlformats.org/officeDocument/2006/relationships/image" Target="../media/image405.png"/><Relationship Id="rId30" Type="http://schemas.openxmlformats.org/officeDocument/2006/relationships/image" Target="../media/image408.png"/><Relationship Id="rId35" Type="http://schemas.openxmlformats.org/officeDocument/2006/relationships/image" Target="../media/image413.png"/><Relationship Id="rId43" Type="http://schemas.openxmlformats.org/officeDocument/2006/relationships/image" Target="../media/image421.png"/><Relationship Id="rId48" Type="http://schemas.openxmlformats.org/officeDocument/2006/relationships/image" Target="../media/image426.png"/><Relationship Id="rId56" Type="http://schemas.openxmlformats.org/officeDocument/2006/relationships/image" Target="../media/image434.png"/><Relationship Id="rId64" Type="http://schemas.openxmlformats.org/officeDocument/2006/relationships/image" Target="../media/image442.png"/><Relationship Id="rId69" Type="http://schemas.openxmlformats.org/officeDocument/2006/relationships/image" Target="../media/image447.png"/><Relationship Id="rId77" Type="http://schemas.openxmlformats.org/officeDocument/2006/relationships/image" Target="../media/image455.png"/><Relationship Id="rId100" Type="http://schemas.openxmlformats.org/officeDocument/2006/relationships/image" Target="../media/image478.png"/><Relationship Id="rId105" Type="http://schemas.openxmlformats.org/officeDocument/2006/relationships/image" Target="../media/image483.png"/><Relationship Id="rId113" Type="http://schemas.openxmlformats.org/officeDocument/2006/relationships/image" Target="../media/image491.png"/><Relationship Id="rId118" Type="http://schemas.openxmlformats.org/officeDocument/2006/relationships/image" Target="../media/image496.png"/><Relationship Id="rId126" Type="http://schemas.openxmlformats.org/officeDocument/2006/relationships/image" Target="../media/image504.png"/><Relationship Id="rId8" Type="http://schemas.openxmlformats.org/officeDocument/2006/relationships/image" Target="../media/image386.png"/><Relationship Id="rId51" Type="http://schemas.openxmlformats.org/officeDocument/2006/relationships/image" Target="../media/image429.png"/><Relationship Id="rId72" Type="http://schemas.openxmlformats.org/officeDocument/2006/relationships/image" Target="../media/image450.png"/><Relationship Id="rId80" Type="http://schemas.openxmlformats.org/officeDocument/2006/relationships/image" Target="../media/image458.png"/><Relationship Id="rId85" Type="http://schemas.openxmlformats.org/officeDocument/2006/relationships/image" Target="../media/image463.png"/><Relationship Id="rId93" Type="http://schemas.openxmlformats.org/officeDocument/2006/relationships/image" Target="../media/image471.png"/><Relationship Id="rId98" Type="http://schemas.openxmlformats.org/officeDocument/2006/relationships/image" Target="../media/image476.png"/><Relationship Id="rId121" Type="http://schemas.openxmlformats.org/officeDocument/2006/relationships/image" Target="../media/image499.png"/><Relationship Id="rId3" Type="http://schemas.openxmlformats.org/officeDocument/2006/relationships/image" Target="../media/image381.png"/><Relationship Id="rId12" Type="http://schemas.openxmlformats.org/officeDocument/2006/relationships/image" Target="../media/image390.png"/><Relationship Id="rId17" Type="http://schemas.openxmlformats.org/officeDocument/2006/relationships/image" Target="../media/image395.png"/><Relationship Id="rId25" Type="http://schemas.openxmlformats.org/officeDocument/2006/relationships/image" Target="../media/image403.png"/><Relationship Id="rId33" Type="http://schemas.openxmlformats.org/officeDocument/2006/relationships/image" Target="../media/image411.png"/><Relationship Id="rId38" Type="http://schemas.openxmlformats.org/officeDocument/2006/relationships/image" Target="../media/image416.png"/><Relationship Id="rId46" Type="http://schemas.openxmlformats.org/officeDocument/2006/relationships/image" Target="../media/image424.png"/><Relationship Id="rId59" Type="http://schemas.openxmlformats.org/officeDocument/2006/relationships/image" Target="../media/image437.png"/><Relationship Id="rId67" Type="http://schemas.openxmlformats.org/officeDocument/2006/relationships/image" Target="../media/image445.png"/><Relationship Id="rId103" Type="http://schemas.openxmlformats.org/officeDocument/2006/relationships/image" Target="../media/image481.png"/><Relationship Id="rId108" Type="http://schemas.openxmlformats.org/officeDocument/2006/relationships/image" Target="../media/image486.png"/><Relationship Id="rId116" Type="http://schemas.openxmlformats.org/officeDocument/2006/relationships/image" Target="../media/image494.png"/><Relationship Id="rId124" Type="http://schemas.openxmlformats.org/officeDocument/2006/relationships/image" Target="../media/image502.png"/><Relationship Id="rId20" Type="http://schemas.openxmlformats.org/officeDocument/2006/relationships/image" Target="../media/image398.png"/><Relationship Id="rId41" Type="http://schemas.openxmlformats.org/officeDocument/2006/relationships/image" Target="../media/image419.png"/><Relationship Id="rId54" Type="http://schemas.openxmlformats.org/officeDocument/2006/relationships/image" Target="../media/image432.png"/><Relationship Id="rId62" Type="http://schemas.openxmlformats.org/officeDocument/2006/relationships/image" Target="../media/image440.png"/><Relationship Id="rId70" Type="http://schemas.openxmlformats.org/officeDocument/2006/relationships/image" Target="../media/image448.png"/><Relationship Id="rId75" Type="http://schemas.openxmlformats.org/officeDocument/2006/relationships/image" Target="../media/image453.png"/><Relationship Id="rId83" Type="http://schemas.openxmlformats.org/officeDocument/2006/relationships/image" Target="../media/image461.png"/><Relationship Id="rId88" Type="http://schemas.openxmlformats.org/officeDocument/2006/relationships/image" Target="../media/image466.png"/><Relationship Id="rId91" Type="http://schemas.openxmlformats.org/officeDocument/2006/relationships/image" Target="../media/image469.png"/><Relationship Id="rId96" Type="http://schemas.openxmlformats.org/officeDocument/2006/relationships/image" Target="../media/image474.png"/><Relationship Id="rId111" Type="http://schemas.openxmlformats.org/officeDocument/2006/relationships/image" Target="../media/image4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4.png"/><Relationship Id="rId15" Type="http://schemas.openxmlformats.org/officeDocument/2006/relationships/image" Target="../media/image393.png"/><Relationship Id="rId23" Type="http://schemas.openxmlformats.org/officeDocument/2006/relationships/image" Target="../media/image401.png"/><Relationship Id="rId28" Type="http://schemas.openxmlformats.org/officeDocument/2006/relationships/image" Target="../media/image406.png"/><Relationship Id="rId36" Type="http://schemas.openxmlformats.org/officeDocument/2006/relationships/image" Target="../media/image414.png"/><Relationship Id="rId49" Type="http://schemas.openxmlformats.org/officeDocument/2006/relationships/image" Target="../media/image427.png"/><Relationship Id="rId57" Type="http://schemas.openxmlformats.org/officeDocument/2006/relationships/image" Target="../media/image435.png"/><Relationship Id="rId106" Type="http://schemas.openxmlformats.org/officeDocument/2006/relationships/image" Target="../media/image484.png"/><Relationship Id="rId114" Type="http://schemas.openxmlformats.org/officeDocument/2006/relationships/image" Target="../media/image492.png"/><Relationship Id="rId119" Type="http://schemas.openxmlformats.org/officeDocument/2006/relationships/image" Target="../media/image497.png"/><Relationship Id="rId10" Type="http://schemas.openxmlformats.org/officeDocument/2006/relationships/image" Target="../media/image388.png"/><Relationship Id="rId31" Type="http://schemas.openxmlformats.org/officeDocument/2006/relationships/image" Target="../media/image409.png"/><Relationship Id="rId44" Type="http://schemas.openxmlformats.org/officeDocument/2006/relationships/image" Target="../media/image422.png"/><Relationship Id="rId52" Type="http://schemas.openxmlformats.org/officeDocument/2006/relationships/image" Target="../media/image430.png"/><Relationship Id="rId60" Type="http://schemas.openxmlformats.org/officeDocument/2006/relationships/image" Target="../media/image438.png"/><Relationship Id="rId65" Type="http://schemas.openxmlformats.org/officeDocument/2006/relationships/image" Target="../media/image443.png"/><Relationship Id="rId73" Type="http://schemas.openxmlformats.org/officeDocument/2006/relationships/image" Target="../media/image451.png"/><Relationship Id="rId78" Type="http://schemas.openxmlformats.org/officeDocument/2006/relationships/image" Target="../media/image456.png"/><Relationship Id="rId81" Type="http://schemas.openxmlformats.org/officeDocument/2006/relationships/image" Target="../media/image459.png"/><Relationship Id="rId86" Type="http://schemas.openxmlformats.org/officeDocument/2006/relationships/image" Target="../media/image464.png"/><Relationship Id="rId94" Type="http://schemas.openxmlformats.org/officeDocument/2006/relationships/image" Target="../media/image472.png"/><Relationship Id="rId99" Type="http://schemas.openxmlformats.org/officeDocument/2006/relationships/image" Target="../media/image477.png"/><Relationship Id="rId101" Type="http://schemas.openxmlformats.org/officeDocument/2006/relationships/image" Target="../media/image479.png"/><Relationship Id="rId122" Type="http://schemas.openxmlformats.org/officeDocument/2006/relationships/image" Target="../media/image500.png"/><Relationship Id="rId4" Type="http://schemas.openxmlformats.org/officeDocument/2006/relationships/image" Target="../media/image382.png"/><Relationship Id="rId9" Type="http://schemas.openxmlformats.org/officeDocument/2006/relationships/image" Target="../media/image387.png"/><Relationship Id="rId13" Type="http://schemas.openxmlformats.org/officeDocument/2006/relationships/image" Target="../media/image391.png"/><Relationship Id="rId18" Type="http://schemas.openxmlformats.org/officeDocument/2006/relationships/image" Target="../media/image396.png"/><Relationship Id="rId39" Type="http://schemas.openxmlformats.org/officeDocument/2006/relationships/image" Target="../media/image417.png"/><Relationship Id="rId109" Type="http://schemas.openxmlformats.org/officeDocument/2006/relationships/image" Target="../media/image487.png"/><Relationship Id="rId34" Type="http://schemas.openxmlformats.org/officeDocument/2006/relationships/image" Target="../media/image412.png"/><Relationship Id="rId50" Type="http://schemas.openxmlformats.org/officeDocument/2006/relationships/image" Target="../media/image428.png"/><Relationship Id="rId55" Type="http://schemas.openxmlformats.org/officeDocument/2006/relationships/image" Target="../media/image433.png"/><Relationship Id="rId76" Type="http://schemas.openxmlformats.org/officeDocument/2006/relationships/image" Target="../media/image454.png"/><Relationship Id="rId97" Type="http://schemas.openxmlformats.org/officeDocument/2006/relationships/image" Target="../media/image475.png"/><Relationship Id="rId104" Type="http://schemas.openxmlformats.org/officeDocument/2006/relationships/image" Target="../media/image482.png"/><Relationship Id="rId120" Type="http://schemas.openxmlformats.org/officeDocument/2006/relationships/image" Target="../media/image498.png"/><Relationship Id="rId125" Type="http://schemas.openxmlformats.org/officeDocument/2006/relationships/image" Target="../media/image503.png"/><Relationship Id="rId7" Type="http://schemas.openxmlformats.org/officeDocument/2006/relationships/image" Target="../media/image385.png"/><Relationship Id="rId71" Type="http://schemas.openxmlformats.org/officeDocument/2006/relationships/image" Target="../media/image449.png"/><Relationship Id="rId92" Type="http://schemas.openxmlformats.org/officeDocument/2006/relationships/image" Target="../media/image470.png"/><Relationship Id="rId2" Type="http://schemas.openxmlformats.org/officeDocument/2006/relationships/image" Target="../media/image1.png"/><Relationship Id="rId29" Type="http://schemas.openxmlformats.org/officeDocument/2006/relationships/image" Target="../media/image407.png"/><Relationship Id="rId24" Type="http://schemas.openxmlformats.org/officeDocument/2006/relationships/image" Target="../media/image402.png"/><Relationship Id="rId40" Type="http://schemas.openxmlformats.org/officeDocument/2006/relationships/image" Target="../media/image418.png"/><Relationship Id="rId45" Type="http://schemas.openxmlformats.org/officeDocument/2006/relationships/image" Target="../media/image423.png"/><Relationship Id="rId66" Type="http://schemas.openxmlformats.org/officeDocument/2006/relationships/image" Target="../media/image444.png"/><Relationship Id="rId87" Type="http://schemas.openxmlformats.org/officeDocument/2006/relationships/image" Target="../media/image465.png"/><Relationship Id="rId110" Type="http://schemas.openxmlformats.org/officeDocument/2006/relationships/image" Target="../media/image488.png"/><Relationship Id="rId115" Type="http://schemas.openxmlformats.org/officeDocument/2006/relationships/image" Target="../media/image493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8.png"/><Relationship Id="rId21" Type="http://schemas.openxmlformats.org/officeDocument/2006/relationships/image" Target="../media/image523.png"/><Relationship Id="rId42" Type="http://schemas.openxmlformats.org/officeDocument/2006/relationships/image" Target="../media/image544.png"/><Relationship Id="rId47" Type="http://schemas.openxmlformats.org/officeDocument/2006/relationships/image" Target="../media/image549.png"/><Relationship Id="rId63" Type="http://schemas.openxmlformats.org/officeDocument/2006/relationships/image" Target="../media/image565.png"/><Relationship Id="rId68" Type="http://schemas.openxmlformats.org/officeDocument/2006/relationships/image" Target="../media/image570.png"/><Relationship Id="rId84" Type="http://schemas.openxmlformats.org/officeDocument/2006/relationships/image" Target="../media/image586.png"/><Relationship Id="rId89" Type="http://schemas.openxmlformats.org/officeDocument/2006/relationships/image" Target="../media/image591.png"/><Relationship Id="rId112" Type="http://schemas.openxmlformats.org/officeDocument/2006/relationships/image" Target="../media/image614.png"/><Relationship Id="rId2" Type="http://schemas.openxmlformats.org/officeDocument/2006/relationships/image" Target="../media/image1.png"/><Relationship Id="rId16" Type="http://schemas.openxmlformats.org/officeDocument/2006/relationships/image" Target="../media/image518.png"/><Relationship Id="rId29" Type="http://schemas.openxmlformats.org/officeDocument/2006/relationships/image" Target="../media/image531.png"/><Relationship Id="rId107" Type="http://schemas.openxmlformats.org/officeDocument/2006/relationships/image" Target="../media/image609.png"/><Relationship Id="rId11" Type="http://schemas.openxmlformats.org/officeDocument/2006/relationships/image" Target="../media/image513.png"/><Relationship Id="rId24" Type="http://schemas.openxmlformats.org/officeDocument/2006/relationships/image" Target="../media/image526.png"/><Relationship Id="rId32" Type="http://schemas.openxmlformats.org/officeDocument/2006/relationships/image" Target="../media/image534.png"/><Relationship Id="rId37" Type="http://schemas.openxmlformats.org/officeDocument/2006/relationships/image" Target="../media/image539.png"/><Relationship Id="rId40" Type="http://schemas.openxmlformats.org/officeDocument/2006/relationships/image" Target="../media/image542.png"/><Relationship Id="rId45" Type="http://schemas.openxmlformats.org/officeDocument/2006/relationships/image" Target="../media/image547.png"/><Relationship Id="rId53" Type="http://schemas.openxmlformats.org/officeDocument/2006/relationships/image" Target="../media/image555.png"/><Relationship Id="rId58" Type="http://schemas.openxmlformats.org/officeDocument/2006/relationships/image" Target="../media/image560.png"/><Relationship Id="rId66" Type="http://schemas.openxmlformats.org/officeDocument/2006/relationships/image" Target="../media/image568.png"/><Relationship Id="rId74" Type="http://schemas.openxmlformats.org/officeDocument/2006/relationships/image" Target="../media/image576.png"/><Relationship Id="rId79" Type="http://schemas.openxmlformats.org/officeDocument/2006/relationships/image" Target="../media/image581.png"/><Relationship Id="rId87" Type="http://schemas.openxmlformats.org/officeDocument/2006/relationships/image" Target="../media/image589.png"/><Relationship Id="rId102" Type="http://schemas.openxmlformats.org/officeDocument/2006/relationships/image" Target="../media/image604.png"/><Relationship Id="rId110" Type="http://schemas.openxmlformats.org/officeDocument/2006/relationships/image" Target="../media/image612.png"/><Relationship Id="rId5" Type="http://schemas.openxmlformats.org/officeDocument/2006/relationships/image" Target="../media/image507.png"/><Relationship Id="rId61" Type="http://schemas.openxmlformats.org/officeDocument/2006/relationships/image" Target="../media/image563.png"/><Relationship Id="rId82" Type="http://schemas.openxmlformats.org/officeDocument/2006/relationships/image" Target="../media/image584.png"/><Relationship Id="rId90" Type="http://schemas.openxmlformats.org/officeDocument/2006/relationships/image" Target="../media/image592.png"/><Relationship Id="rId95" Type="http://schemas.openxmlformats.org/officeDocument/2006/relationships/image" Target="../media/image597.png"/><Relationship Id="rId19" Type="http://schemas.openxmlformats.org/officeDocument/2006/relationships/image" Target="../media/image521.png"/><Relationship Id="rId14" Type="http://schemas.openxmlformats.org/officeDocument/2006/relationships/image" Target="../media/image516.png"/><Relationship Id="rId22" Type="http://schemas.openxmlformats.org/officeDocument/2006/relationships/image" Target="../media/image524.png"/><Relationship Id="rId27" Type="http://schemas.openxmlformats.org/officeDocument/2006/relationships/image" Target="../media/image529.png"/><Relationship Id="rId30" Type="http://schemas.openxmlformats.org/officeDocument/2006/relationships/image" Target="../media/image532.png"/><Relationship Id="rId35" Type="http://schemas.openxmlformats.org/officeDocument/2006/relationships/image" Target="../media/image537.png"/><Relationship Id="rId43" Type="http://schemas.openxmlformats.org/officeDocument/2006/relationships/image" Target="../media/image545.png"/><Relationship Id="rId48" Type="http://schemas.openxmlformats.org/officeDocument/2006/relationships/image" Target="../media/image550.png"/><Relationship Id="rId56" Type="http://schemas.openxmlformats.org/officeDocument/2006/relationships/image" Target="../media/image558.png"/><Relationship Id="rId64" Type="http://schemas.openxmlformats.org/officeDocument/2006/relationships/image" Target="../media/image566.png"/><Relationship Id="rId69" Type="http://schemas.openxmlformats.org/officeDocument/2006/relationships/image" Target="../media/image571.png"/><Relationship Id="rId77" Type="http://schemas.openxmlformats.org/officeDocument/2006/relationships/image" Target="../media/image579.png"/><Relationship Id="rId100" Type="http://schemas.openxmlformats.org/officeDocument/2006/relationships/image" Target="../media/image602.png"/><Relationship Id="rId105" Type="http://schemas.openxmlformats.org/officeDocument/2006/relationships/image" Target="../media/image607.png"/><Relationship Id="rId113" Type="http://schemas.openxmlformats.org/officeDocument/2006/relationships/image" Target="../media/image615.png"/><Relationship Id="rId8" Type="http://schemas.openxmlformats.org/officeDocument/2006/relationships/image" Target="../media/image510.png"/><Relationship Id="rId51" Type="http://schemas.openxmlformats.org/officeDocument/2006/relationships/image" Target="../media/image553.png"/><Relationship Id="rId72" Type="http://schemas.openxmlformats.org/officeDocument/2006/relationships/image" Target="../media/image574.png"/><Relationship Id="rId80" Type="http://schemas.openxmlformats.org/officeDocument/2006/relationships/image" Target="../media/image582.png"/><Relationship Id="rId85" Type="http://schemas.openxmlformats.org/officeDocument/2006/relationships/image" Target="../media/image587.png"/><Relationship Id="rId93" Type="http://schemas.openxmlformats.org/officeDocument/2006/relationships/image" Target="../media/image595.png"/><Relationship Id="rId98" Type="http://schemas.openxmlformats.org/officeDocument/2006/relationships/image" Target="../media/image600.png"/><Relationship Id="rId3" Type="http://schemas.openxmlformats.org/officeDocument/2006/relationships/image" Target="../media/image505.png"/><Relationship Id="rId12" Type="http://schemas.openxmlformats.org/officeDocument/2006/relationships/image" Target="../media/image514.png"/><Relationship Id="rId17" Type="http://schemas.openxmlformats.org/officeDocument/2006/relationships/image" Target="../media/image519.png"/><Relationship Id="rId25" Type="http://schemas.openxmlformats.org/officeDocument/2006/relationships/image" Target="../media/image527.png"/><Relationship Id="rId33" Type="http://schemas.openxmlformats.org/officeDocument/2006/relationships/image" Target="../media/image535.png"/><Relationship Id="rId38" Type="http://schemas.openxmlformats.org/officeDocument/2006/relationships/image" Target="../media/image540.png"/><Relationship Id="rId46" Type="http://schemas.openxmlformats.org/officeDocument/2006/relationships/image" Target="../media/image548.png"/><Relationship Id="rId59" Type="http://schemas.openxmlformats.org/officeDocument/2006/relationships/image" Target="../media/image561.png"/><Relationship Id="rId67" Type="http://schemas.openxmlformats.org/officeDocument/2006/relationships/image" Target="../media/image569.png"/><Relationship Id="rId103" Type="http://schemas.openxmlformats.org/officeDocument/2006/relationships/image" Target="../media/image605.png"/><Relationship Id="rId108" Type="http://schemas.openxmlformats.org/officeDocument/2006/relationships/image" Target="../media/image610.png"/><Relationship Id="rId20" Type="http://schemas.openxmlformats.org/officeDocument/2006/relationships/image" Target="../media/image522.png"/><Relationship Id="rId41" Type="http://schemas.openxmlformats.org/officeDocument/2006/relationships/image" Target="../media/image543.png"/><Relationship Id="rId54" Type="http://schemas.openxmlformats.org/officeDocument/2006/relationships/image" Target="../media/image556.png"/><Relationship Id="rId62" Type="http://schemas.openxmlformats.org/officeDocument/2006/relationships/image" Target="../media/image564.png"/><Relationship Id="rId70" Type="http://schemas.openxmlformats.org/officeDocument/2006/relationships/image" Target="../media/image572.png"/><Relationship Id="rId75" Type="http://schemas.openxmlformats.org/officeDocument/2006/relationships/image" Target="../media/image577.png"/><Relationship Id="rId83" Type="http://schemas.openxmlformats.org/officeDocument/2006/relationships/image" Target="../media/image585.png"/><Relationship Id="rId88" Type="http://schemas.openxmlformats.org/officeDocument/2006/relationships/image" Target="../media/image590.png"/><Relationship Id="rId91" Type="http://schemas.openxmlformats.org/officeDocument/2006/relationships/image" Target="../media/image593.png"/><Relationship Id="rId96" Type="http://schemas.openxmlformats.org/officeDocument/2006/relationships/image" Target="../media/image598.png"/><Relationship Id="rId111" Type="http://schemas.openxmlformats.org/officeDocument/2006/relationships/image" Target="../media/image6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8.png"/><Relationship Id="rId15" Type="http://schemas.openxmlformats.org/officeDocument/2006/relationships/image" Target="../media/image517.png"/><Relationship Id="rId23" Type="http://schemas.openxmlformats.org/officeDocument/2006/relationships/image" Target="../media/image525.png"/><Relationship Id="rId28" Type="http://schemas.openxmlformats.org/officeDocument/2006/relationships/image" Target="../media/image530.png"/><Relationship Id="rId36" Type="http://schemas.openxmlformats.org/officeDocument/2006/relationships/image" Target="../media/image538.png"/><Relationship Id="rId49" Type="http://schemas.openxmlformats.org/officeDocument/2006/relationships/image" Target="../media/image551.png"/><Relationship Id="rId57" Type="http://schemas.openxmlformats.org/officeDocument/2006/relationships/image" Target="../media/image559.png"/><Relationship Id="rId106" Type="http://schemas.openxmlformats.org/officeDocument/2006/relationships/image" Target="../media/image608.png"/><Relationship Id="rId114" Type="http://schemas.openxmlformats.org/officeDocument/2006/relationships/image" Target="../media/image616.png"/><Relationship Id="rId10" Type="http://schemas.openxmlformats.org/officeDocument/2006/relationships/image" Target="../media/image512.png"/><Relationship Id="rId31" Type="http://schemas.openxmlformats.org/officeDocument/2006/relationships/image" Target="../media/image533.png"/><Relationship Id="rId44" Type="http://schemas.openxmlformats.org/officeDocument/2006/relationships/image" Target="../media/image546.png"/><Relationship Id="rId52" Type="http://schemas.openxmlformats.org/officeDocument/2006/relationships/image" Target="../media/image554.png"/><Relationship Id="rId60" Type="http://schemas.openxmlformats.org/officeDocument/2006/relationships/image" Target="../media/image562.png"/><Relationship Id="rId65" Type="http://schemas.openxmlformats.org/officeDocument/2006/relationships/image" Target="../media/image567.png"/><Relationship Id="rId73" Type="http://schemas.openxmlformats.org/officeDocument/2006/relationships/image" Target="../media/image575.png"/><Relationship Id="rId78" Type="http://schemas.openxmlformats.org/officeDocument/2006/relationships/image" Target="../media/image580.png"/><Relationship Id="rId81" Type="http://schemas.openxmlformats.org/officeDocument/2006/relationships/image" Target="../media/image583.png"/><Relationship Id="rId86" Type="http://schemas.openxmlformats.org/officeDocument/2006/relationships/image" Target="../media/image588.png"/><Relationship Id="rId94" Type="http://schemas.openxmlformats.org/officeDocument/2006/relationships/image" Target="../media/image596.png"/><Relationship Id="rId99" Type="http://schemas.openxmlformats.org/officeDocument/2006/relationships/image" Target="../media/image601.png"/><Relationship Id="rId101" Type="http://schemas.openxmlformats.org/officeDocument/2006/relationships/image" Target="../media/image603.png"/><Relationship Id="rId4" Type="http://schemas.openxmlformats.org/officeDocument/2006/relationships/image" Target="../media/image506.png"/><Relationship Id="rId9" Type="http://schemas.openxmlformats.org/officeDocument/2006/relationships/image" Target="../media/image511.png"/><Relationship Id="rId13" Type="http://schemas.openxmlformats.org/officeDocument/2006/relationships/image" Target="../media/image515.png"/><Relationship Id="rId18" Type="http://schemas.openxmlformats.org/officeDocument/2006/relationships/image" Target="../media/image520.png"/><Relationship Id="rId39" Type="http://schemas.openxmlformats.org/officeDocument/2006/relationships/image" Target="../media/image541.png"/><Relationship Id="rId109" Type="http://schemas.openxmlformats.org/officeDocument/2006/relationships/image" Target="../media/image611.png"/><Relationship Id="rId34" Type="http://schemas.openxmlformats.org/officeDocument/2006/relationships/image" Target="../media/image536.png"/><Relationship Id="rId50" Type="http://schemas.openxmlformats.org/officeDocument/2006/relationships/image" Target="../media/image552.png"/><Relationship Id="rId55" Type="http://schemas.openxmlformats.org/officeDocument/2006/relationships/image" Target="../media/image557.png"/><Relationship Id="rId76" Type="http://schemas.openxmlformats.org/officeDocument/2006/relationships/image" Target="../media/image578.png"/><Relationship Id="rId97" Type="http://schemas.openxmlformats.org/officeDocument/2006/relationships/image" Target="../media/image599.png"/><Relationship Id="rId104" Type="http://schemas.openxmlformats.org/officeDocument/2006/relationships/image" Target="../media/image606.png"/><Relationship Id="rId7" Type="http://schemas.openxmlformats.org/officeDocument/2006/relationships/image" Target="../media/image509.png"/><Relationship Id="rId71" Type="http://schemas.openxmlformats.org/officeDocument/2006/relationships/image" Target="../media/image573.png"/><Relationship Id="rId92" Type="http://schemas.openxmlformats.org/officeDocument/2006/relationships/image" Target="../media/image594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28.png"/><Relationship Id="rId21" Type="http://schemas.openxmlformats.org/officeDocument/2006/relationships/image" Target="../media/image635.png"/><Relationship Id="rId42" Type="http://schemas.openxmlformats.org/officeDocument/2006/relationships/image" Target="../media/image656.png"/><Relationship Id="rId63" Type="http://schemas.openxmlformats.org/officeDocument/2006/relationships/image" Target="../media/image677.png"/><Relationship Id="rId84" Type="http://schemas.openxmlformats.org/officeDocument/2006/relationships/image" Target="../media/image697.png"/><Relationship Id="rId138" Type="http://schemas.openxmlformats.org/officeDocument/2006/relationships/image" Target="../media/image749.png"/><Relationship Id="rId159" Type="http://schemas.openxmlformats.org/officeDocument/2006/relationships/image" Target="../media/image770.png"/><Relationship Id="rId170" Type="http://schemas.openxmlformats.org/officeDocument/2006/relationships/image" Target="../media/image781.png"/><Relationship Id="rId191" Type="http://schemas.openxmlformats.org/officeDocument/2006/relationships/image" Target="../media/image802.png"/><Relationship Id="rId205" Type="http://schemas.openxmlformats.org/officeDocument/2006/relationships/image" Target="../media/image816.png"/><Relationship Id="rId226" Type="http://schemas.openxmlformats.org/officeDocument/2006/relationships/image" Target="../media/image837.png"/><Relationship Id="rId247" Type="http://schemas.openxmlformats.org/officeDocument/2006/relationships/image" Target="../media/image858.png"/><Relationship Id="rId107" Type="http://schemas.openxmlformats.org/officeDocument/2006/relationships/image" Target="../media/image720.png"/><Relationship Id="rId11" Type="http://schemas.openxmlformats.org/officeDocument/2006/relationships/image" Target="../media/image625.png"/><Relationship Id="rId32" Type="http://schemas.openxmlformats.org/officeDocument/2006/relationships/image" Target="../media/image646.png"/><Relationship Id="rId53" Type="http://schemas.openxmlformats.org/officeDocument/2006/relationships/image" Target="../media/image667.png"/><Relationship Id="rId74" Type="http://schemas.openxmlformats.org/officeDocument/2006/relationships/image" Target="../media/image688.png"/><Relationship Id="rId128" Type="http://schemas.openxmlformats.org/officeDocument/2006/relationships/image" Target="../media/image739.png"/><Relationship Id="rId149" Type="http://schemas.openxmlformats.org/officeDocument/2006/relationships/image" Target="../media/image760.png"/><Relationship Id="rId5" Type="http://schemas.openxmlformats.org/officeDocument/2006/relationships/image" Target="../media/image619.png"/><Relationship Id="rId95" Type="http://schemas.openxmlformats.org/officeDocument/2006/relationships/image" Target="../media/image708.png"/><Relationship Id="rId160" Type="http://schemas.openxmlformats.org/officeDocument/2006/relationships/image" Target="../media/image771.png"/><Relationship Id="rId181" Type="http://schemas.openxmlformats.org/officeDocument/2006/relationships/image" Target="../media/image792.png"/><Relationship Id="rId216" Type="http://schemas.openxmlformats.org/officeDocument/2006/relationships/image" Target="../media/image827.png"/><Relationship Id="rId237" Type="http://schemas.openxmlformats.org/officeDocument/2006/relationships/image" Target="../media/image848.png"/><Relationship Id="rId22" Type="http://schemas.openxmlformats.org/officeDocument/2006/relationships/image" Target="../media/image636.png"/><Relationship Id="rId43" Type="http://schemas.openxmlformats.org/officeDocument/2006/relationships/image" Target="../media/image657.png"/><Relationship Id="rId64" Type="http://schemas.openxmlformats.org/officeDocument/2006/relationships/image" Target="../media/image678.png"/><Relationship Id="rId118" Type="http://schemas.openxmlformats.org/officeDocument/2006/relationships/image" Target="../media/image729.png"/><Relationship Id="rId139" Type="http://schemas.openxmlformats.org/officeDocument/2006/relationships/image" Target="../media/image750.png"/><Relationship Id="rId85" Type="http://schemas.openxmlformats.org/officeDocument/2006/relationships/image" Target="../media/image698.png"/><Relationship Id="rId150" Type="http://schemas.openxmlformats.org/officeDocument/2006/relationships/image" Target="../media/image761.png"/><Relationship Id="rId171" Type="http://schemas.openxmlformats.org/officeDocument/2006/relationships/image" Target="../media/image782.png"/><Relationship Id="rId192" Type="http://schemas.openxmlformats.org/officeDocument/2006/relationships/image" Target="../media/image803.png"/><Relationship Id="rId206" Type="http://schemas.openxmlformats.org/officeDocument/2006/relationships/image" Target="../media/image817.png"/><Relationship Id="rId227" Type="http://schemas.openxmlformats.org/officeDocument/2006/relationships/image" Target="../media/image838.png"/><Relationship Id="rId248" Type="http://schemas.openxmlformats.org/officeDocument/2006/relationships/image" Target="../media/image859.png"/><Relationship Id="rId12" Type="http://schemas.openxmlformats.org/officeDocument/2006/relationships/image" Target="../media/image626.png"/><Relationship Id="rId17" Type="http://schemas.openxmlformats.org/officeDocument/2006/relationships/image" Target="../media/image631.png"/><Relationship Id="rId33" Type="http://schemas.openxmlformats.org/officeDocument/2006/relationships/image" Target="../media/image647.png"/><Relationship Id="rId38" Type="http://schemas.openxmlformats.org/officeDocument/2006/relationships/image" Target="../media/image652.png"/><Relationship Id="rId59" Type="http://schemas.openxmlformats.org/officeDocument/2006/relationships/image" Target="../media/image673.png"/><Relationship Id="rId103" Type="http://schemas.openxmlformats.org/officeDocument/2006/relationships/image" Target="../media/image716.png"/><Relationship Id="rId108" Type="http://schemas.openxmlformats.org/officeDocument/2006/relationships/image" Target="../media/image721.png"/><Relationship Id="rId124" Type="http://schemas.openxmlformats.org/officeDocument/2006/relationships/image" Target="../media/image735.png"/><Relationship Id="rId129" Type="http://schemas.openxmlformats.org/officeDocument/2006/relationships/image" Target="../media/image740.png"/><Relationship Id="rId54" Type="http://schemas.openxmlformats.org/officeDocument/2006/relationships/image" Target="../media/image668.png"/><Relationship Id="rId70" Type="http://schemas.openxmlformats.org/officeDocument/2006/relationships/image" Target="../media/image684.png"/><Relationship Id="rId75" Type="http://schemas.openxmlformats.org/officeDocument/2006/relationships/image" Target="../media/image689.png"/><Relationship Id="rId91" Type="http://schemas.openxmlformats.org/officeDocument/2006/relationships/image" Target="../media/image704.png"/><Relationship Id="rId96" Type="http://schemas.openxmlformats.org/officeDocument/2006/relationships/image" Target="../media/image709.png"/><Relationship Id="rId140" Type="http://schemas.openxmlformats.org/officeDocument/2006/relationships/image" Target="../media/image751.png"/><Relationship Id="rId145" Type="http://schemas.openxmlformats.org/officeDocument/2006/relationships/image" Target="../media/image756.png"/><Relationship Id="rId161" Type="http://schemas.openxmlformats.org/officeDocument/2006/relationships/image" Target="../media/image772.png"/><Relationship Id="rId166" Type="http://schemas.openxmlformats.org/officeDocument/2006/relationships/image" Target="../media/image777.png"/><Relationship Id="rId182" Type="http://schemas.openxmlformats.org/officeDocument/2006/relationships/image" Target="../media/image793.png"/><Relationship Id="rId187" Type="http://schemas.openxmlformats.org/officeDocument/2006/relationships/image" Target="../media/image798.png"/><Relationship Id="rId217" Type="http://schemas.openxmlformats.org/officeDocument/2006/relationships/image" Target="../media/image8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0.png"/><Relationship Id="rId212" Type="http://schemas.openxmlformats.org/officeDocument/2006/relationships/image" Target="../media/image823.png"/><Relationship Id="rId233" Type="http://schemas.openxmlformats.org/officeDocument/2006/relationships/image" Target="../media/image844.png"/><Relationship Id="rId238" Type="http://schemas.openxmlformats.org/officeDocument/2006/relationships/image" Target="../media/image849.png"/><Relationship Id="rId23" Type="http://schemas.openxmlformats.org/officeDocument/2006/relationships/image" Target="../media/image637.png"/><Relationship Id="rId28" Type="http://schemas.openxmlformats.org/officeDocument/2006/relationships/image" Target="../media/image642.png"/><Relationship Id="rId49" Type="http://schemas.openxmlformats.org/officeDocument/2006/relationships/image" Target="../media/image663.png"/><Relationship Id="rId114" Type="http://schemas.openxmlformats.org/officeDocument/2006/relationships/image" Target="../media/image725.png"/><Relationship Id="rId119" Type="http://schemas.openxmlformats.org/officeDocument/2006/relationships/image" Target="../media/image730.png"/><Relationship Id="rId44" Type="http://schemas.openxmlformats.org/officeDocument/2006/relationships/image" Target="../media/image658.png"/><Relationship Id="rId60" Type="http://schemas.openxmlformats.org/officeDocument/2006/relationships/image" Target="../media/image674.png"/><Relationship Id="rId65" Type="http://schemas.openxmlformats.org/officeDocument/2006/relationships/image" Target="../media/image679.png"/><Relationship Id="rId81" Type="http://schemas.openxmlformats.org/officeDocument/2006/relationships/image" Target="../media/image695.png"/><Relationship Id="rId86" Type="http://schemas.openxmlformats.org/officeDocument/2006/relationships/image" Target="../media/image699.png"/><Relationship Id="rId130" Type="http://schemas.openxmlformats.org/officeDocument/2006/relationships/image" Target="../media/image741.png"/><Relationship Id="rId135" Type="http://schemas.openxmlformats.org/officeDocument/2006/relationships/image" Target="../media/image746.png"/><Relationship Id="rId151" Type="http://schemas.openxmlformats.org/officeDocument/2006/relationships/image" Target="../media/image762.png"/><Relationship Id="rId156" Type="http://schemas.openxmlformats.org/officeDocument/2006/relationships/image" Target="../media/image767.png"/><Relationship Id="rId177" Type="http://schemas.openxmlformats.org/officeDocument/2006/relationships/image" Target="../media/image788.png"/><Relationship Id="rId198" Type="http://schemas.openxmlformats.org/officeDocument/2006/relationships/image" Target="../media/image809.png"/><Relationship Id="rId172" Type="http://schemas.openxmlformats.org/officeDocument/2006/relationships/image" Target="../media/image783.png"/><Relationship Id="rId193" Type="http://schemas.openxmlformats.org/officeDocument/2006/relationships/image" Target="../media/image804.png"/><Relationship Id="rId202" Type="http://schemas.openxmlformats.org/officeDocument/2006/relationships/image" Target="../media/image813.png"/><Relationship Id="rId207" Type="http://schemas.openxmlformats.org/officeDocument/2006/relationships/image" Target="../media/image818.png"/><Relationship Id="rId223" Type="http://schemas.openxmlformats.org/officeDocument/2006/relationships/image" Target="../media/image834.png"/><Relationship Id="rId228" Type="http://schemas.openxmlformats.org/officeDocument/2006/relationships/image" Target="../media/image839.png"/><Relationship Id="rId244" Type="http://schemas.openxmlformats.org/officeDocument/2006/relationships/image" Target="../media/image855.png"/><Relationship Id="rId249" Type="http://schemas.openxmlformats.org/officeDocument/2006/relationships/image" Target="../media/image860.png"/><Relationship Id="rId13" Type="http://schemas.openxmlformats.org/officeDocument/2006/relationships/image" Target="../media/image627.png"/><Relationship Id="rId18" Type="http://schemas.openxmlformats.org/officeDocument/2006/relationships/image" Target="../media/image632.png"/><Relationship Id="rId39" Type="http://schemas.openxmlformats.org/officeDocument/2006/relationships/image" Target="../media/image653.png"/><Relationship Id="rId109" Type="http://schemas.openxmlformats.org/officeDocument/2006/relationships/image" Target="../media/image303.png"/><Relationship Id="rId34" Type="http://schemas.openxmlformats.org/officeDocument/2006/relationships/image" Target="../media/image648.png"/><Relationship Id="rId50" Type="http://schemas.openxmlformats.org/officeDocument/2006/relationships/image" Target="../media/image664.png"/><Relationship Id="rId55" Type="http://schemas.openxmlformats.org/officeDocument/2006/relationships/image" Target="../media/image669.png"/><Relationship Id="rId76" Type="http://schemas.openxmlformats.org/officeDocument/2006/relationships/image" Target="../media/image690.png"/><Relationship Id="rId97" Type="http://schemas.openxmlformats.org/officeDocument/2006/relationships/image" Target="../media/image710.png"/><Relationship Id="rId104" Type="http://schemas.openxmlformats.org/officeDocument/2006/relationships/image" Target="../media/image717.png"/><Relationship Id="rId120" Type="http://schemas.openxmlformats.org/officeDocument/2006/relationships/image" Target="../media/image731.png"/><Relationship Id="rId125" Type="http://schemas.openxmlformats.org/officeDocument/2006/relationships/image" Target="../media/image736.png"/><Relationship Id="rId141" Type="http://schemas.openxmlformats.org/officeDocument/2006/relationships/image" Target="../media/image752.png"/><Relationship Id="rId146" Type="http://schemas.openxmlformats.org/officeDocument/2006/relationships/image" Target="../media/image757.png"/><Relationship Id="rId167" Type="http://schemas.openxmlformats.org/officeDocument/2006/relationships/image" Target="../media/image778.png"/><Relationship Id="rId188" Type="http://schemas.openxmlformats.org/officeDocument/2006/relationships/image" Target="../media/image799.png"/><Relationship Id="rId7" Type="http://schemas.openxmlformats.org/officeDocument/2006/relationships/image" Target="../media/image621.png"/><Relationship Id="rId71" Type="http://schemas.openxmlformats.org/officeDocument/2006/relationships/image" Target="../media/image685.png"/><Relationship Id="rId92" Type="http://schemas.openxmlformats.org/officeDocument/2006/relationships/image" Target="../media/image705.png"/><Relationship Id="rId162" Type="http://schemas.openxmlformats.org/officeDocument/2006/relationships/image" Target="../media/image773.png"/><Relationship Id="rId183" Type="http://schemas.openxmlformats.org/officeDocument/2006/relationships/image" Target="../media/image794.png"/><Relationship Id="rId213" Type="http://schemas.openxmlformats.org/officeDocument/2006/relationships/image" Target="../media/image824.png"/><Relationship Id="rId218" Type="http://schemas.openxmlformats.org/officeDocument/2006/relationships/image" Target="../media/image829.png"/><Relationship Id="rId234" Type="http://schemas.openxmlformats.org/officeDocument/2006/relationships/image" Target="../media/image845.png"/><Relationship Id="rId239" Type="http://schemas.openxmlformats.org/officeDocument/2006/relationships/image" Target="../media/image850.png"/><Relationship Id="rId2" Type="http://schemas.openxmlformats.org/officeDocument/2006/relationships/image" Target="../media/image1.png"/><Relationship Id="rId29" Type="http://schemas.openxmlformats.org/officeDocument/2006/relationships/image" Target="../media/image643.png"/><Relationship Id="rId250" Type="http://schemas.openxmlformats.org/officeDocument/2006/relationships/image" Target="../media/image861.png"/><Relationship Id="rId24" Type="http://schemas.openxmlformats.org/officeDocument/2006/relationships/image" Target="../media/image638.png"/><Relationship Id="rId40" Type="http://schemas.openxmlformats.org/officeDocument/2006/relationships/image" Target="../media/image654.png"/><Relationship Id="rId45" Type="http://schemas.openxmlformats.org/officeDocument/2006/relationships/image" Target="../media/image659.png"/><Relationship Id="rId66" Type="http://schemas.openxmlformats.org/officeDocument/2006/relationships/image" Target="../media/image680.png"/><Relationship Id="rId87" Type="http://schemas.openxmlformats.org/officeDocument/2006/relationships/image" Target="../media/image700.png"/><Relationship Id="rId110" Type="http://schemas.openxmlformats.org/officeDocument/2006/relationships/image" Target="../media/image304.png"/><Relationship Id="rId115" Type="http://schemas.openxmlformats.org/officeDocument/2006/relationships/image" Target="../media/image726.png"/><Relationship Id="rId131" Type="http://schemas.openxmlformats.org/officeDocument/2006/relationships/image" Target="../media/image742.png"/><Relationship Id="rId136" Type="http://schemas.openxmlformats.org/officeDocument/2006/relationships/image" Target="../media/image747.png"/><Relationship Id="rId157" Type="http://schemas.openxmlformats.org/officeDocument/2006/relationships/image" Target="../media/image768.png"/><Relationship Id="rId178" Type="http://schemas.openxmlformats.org/officeDocument/2006/relationships/image" Target="../media/image789.png"/><Relationship Id="rId61" Type="http://schemas.openxmlformats.org/officeDocument/2006/relationships/image" Target="../media/image675.png"/><Relationship Id="rId82" Type="http://schemas.openxmlformats.org/officeDocument/2006/relationships/image" Target="../media/image696.png"/><Relationship Id="rId152" Type="http://schemas.openxmlformats.org/officeDocument/2006/relationships/image" Target="../media/image763.png"/><Relationship Id="rId173" Type="http://schemas.openxmlformats.org/officeDocument/2006/relationships/image" Target="../media/image784.png"/><Relationship Id="rId194" Type="http://schemas.openxmlformats.org/officeDocument/2006/relationships/image" Target="../media/image805.png"/><Relationship Id="rId199" Type="http://schemas.openxmlformats.org/officeDocument/2006/relationships/image" Target="../media/image810.png"/><Relationship Id="rId203" Type="http://schemas.openxmlformats.org/officeDocument/2006/relationships/image" Target="../media/image814.png"/><Relationship Id="rId208" Type="http://schemas.openxmlformats.org/officeDocument/2006/relationships/image" Target="../media/image819.png"/><Relationship Id="rId229" Type="http://schemas.openxmlformats.org/officeDocument/2006/relationships/image" Target="../media/image840.png"/><Relationship Id="rId19" Type="http://schemas.openxmlformats.org/officeDocument/2006/relationships/image" Target="../media/image633.png"/><Relationship Id="rId224" Type="http://schemas.openxmlformats.org/officeDocument/2006/relationships/image" Target="../media/image835.png"/><Relationship Id="rId240" Type="http://schemas.openxmlformats.org/officeDocument/2006/relationships/image" Target="../media/image851.png"/><Relationship Id="rId245" Type="http://schemas.openxmlformats.org/officeDocument/2006/relationships/image" Target="../media/image856.png"/><Relationship Id="rId14" Type="http://schemas.openxmlformats.org/officeDocument/2006/relationships/image" Target="../media/image628.png"/><Relationship Id="rId30" Type="http://schemas.openxmlformats.org/officeDocument/2006/relationships/image" Target="../media/image644.png"/><Relationship Id="rId35" Type="http://schemas.openxmlformats.org/officeDocument/2006/relationships/image" Target="../media/image649.png"/><Relationship Id="rId56" Type="http://schemas.openxmlformats.org/officeDocument/2006/relationships/image" Target="../media/image670.png"/><Relationship Id="rId77" Type="http://schemas.openxmlformats.org/officeDocument/2006/relationships/image" Target="../media/image691.png"/><Relationship Id="rId100" Type="http://schemas.openxmlformats.org/officeDocument/2006/relationships/image" Target="../media/image713.png"/><Relationship Id="rId105" Type="http://schemas.openxmlformats.org/officeDocument/2006/relationships/image" Target="../media/image718.png"/><Relationship Id="rId126" Type="http://schemas.openxmlformats.org/officeDocument/2006/relationships/image" Target="../media/image737.png"/><Relationship Id="rId147" Type="http://schemas.openxmlformats.org/officeDocument/2006/relationships/image" Target="../media/image758.png"/><Relationship Id="rId168" Type="http://schemas.openxmlformats.org/officeDocument/2006/relationships/image" Target="../media/image779.png"/><Relationship Id="rId8" Type="http://schemas.openxmlformats.org/officeDocument/2006/relationships/image" Target="../media/image622.png"/><Relationship Id="rId51" Type="http://schemas.openxmlformats.org/officeDocument/2006/relationships/image" Target="../media/image665.png"/><Relationship Id="rId72" Type="http://schemas.openxmlformats.org/officeDocument/2006/relationships/image" Target="../media/image686.png"/><Relationship Id="rId93" Type="http://schemas.openxmlformats.org/officeDocument/2006/relationships/image" Target="../media/image706.png"/><Relationship Id="rId98" Type="http://schemas.openxmlformats.org/officeDocument/2006/relationships/image" Target="../media/image711.png"/><Relationship Id="rId121" Type="http://schemas.openxmlformats.org/officeDocument/2006/relationships/image" Target="../media/image732.png"/><Relationship Id="rId142" Type="http://schemas.openxmlformats.org/officeDocument/2006/relationships/image" Target="../media/image753.png"/><Relationship Id="rId163" Type="http://schemas.openxmlformats.org/officeDocument/2006/relationships/image" Target="../media/image774.png"/><Relationship Id="rId184" Type="http://schemas.openxmlformats.org/officeDocument/2006/relationships/image" Target="../media/image795.png"/><Relationship Id="rId189" Type="http://schemas.openxmlformats.org/officeDocument/2006/relationships/image" Target="../media/image800.png"/><Relationship Id="rId219" Type="http://schemas.openxmlformats.org/officeDocument/2006/relationships/image" Target="../media/image830.png"/><Relationship Id="rId3" Type="http://schemas.openxmlformats.org/officeDocument/2006/relationships/image" Target="../media/image617.png"/><Relationship Id="rId214" Type="http://schemas.openxmlformats.org/officeDocument/2006/relationships/image" Target="../media/image825.png"/><Relationship Id="rId230" Type="http://schemas.openxmlformats.org/officeDocument/2006/relationships/image" Target="../media/image841.png"/><Relationship Id="rId235" Type="http://schemas.openxmlformats.org/officeDocument/2006/relationships/image" Target="../media/image846.png"/><Relationship Id="rId251" Type="http://schemas.openxmlformats.org/officeDocument/2006/relationships/image" Target="../media/image862.png"/><Relationship Id="rId25" Type="http://schemas.openxmlformats.org/officeDocument/2006/relationships/image" Target="../media/image639.png"/><Relationship Id="rId46" Type="http://schemas.openxmlformats.org/officeDocument/2006/relationships/image" Target="../media/image660.png"/><Relationship Id="rId67" Type="http://schemas.openxmlformats.org/officeDocument/2006/relationships/image" Target="../media/image681.png"/><Relationship Id="rId116" Type="http://schemas.openxmlformats.org/officeDocument/2006/relationships/image" Target="../media/image727.png"/><Relationship Id="rId137" Type="http://schemas.openxmlformats.org/officeDocument/2006/relationships/image" Target="../media/image748.png"/><Relationship Id="rId158" Type="http://schemas.openxmlformats.org/officeDocument/2006/relationships/image" Target="../media/image769.png"/><Relationship Id="rId20" Type="http://schemas.openxmlformats.org/officeDocument/2006/relationships/image" Target="../media/image634.png"/><Relationship Id="rId41" Type="http://schemas.openxmlformats.org/officeDocument/2006/relationships/image" Target="../media/image655.png"/><Relationship Id="rId62" Type="http://schemas.openxmlformats.org/officeDocument/2006/relationships/image" Target="../media/image676.png"/><Relationship Id="rId83" Type="http://schemas.openxmlformats.org/officeDocument/2006/relationships/image" Target="../media/image344.png"/><Relationship Id="rId88" Type="http://schemas.openxmlformats.org/officeDocument/2006/relationships/image" Target="../media/image701.png"/><Relationship Id="rId111" Type="http://schemas.openxmlformats.org/officeDocument/2006/relationships/image" Target="../media/image722.png"/><Relationship Id="rId132" Type="http://schemas.openxmlformats.org/officeDocument/2006/relationships/image" Target="../media/image743.png"/><Relationship Id="rId153" Type="http://schemas.openxmlformats.org/officeDocument/2006/relationships/image" Target="../media/image764.png"/><Relationship Id="rId174" Type="http://schemas.openxmlformats.org/officeDocument/2006/relationships/image" Target="../media/image785.png"/><Relationship Id="rId179" Type="http://schemas.openxmlformats.org/officeDocument/2006/relationships/image" Target="../media/image790.png"/><Relationship Id="rId195" Type="http://schemas.openxmlformats.org/officeDocument/2006/relationships/image" Target="../media/image806.png"/><Relationship Id="rId209" Type="http://schemas.openxmlformats.org/officeDocument/2006/relationships/image" Target="../media/image820.png"/><Relationship Id="rId190" Type="http://schemas.openxmlformats.org/officeDocument/2006/relationships/image" Target="../media/image801.png"/><Relationship Id="rId204" Type="http://schemas.openxmlformats.org/officeDocument/2006/relationships/image" Target="../media/image815.png"/><Relationship Id="rId220" Type="http://schemas.openxmlformats.org/officeDocument/2006/relationships/image" Target="../media/image831.png"/><Relationship Id="rId225" Type="http://schemas.openxmlformats.org/officeDocument/2006/relationships/image" Target="../media/image836.png"/><Relationship Id="rId241" Type="http://schemas.openxmlformats.org/officeDocument/2006/relationships/image" Target="../media/image852.png"/><Relationship Id="rId246" Type="http://schemas.openxmlformats.org/officeDocument/2006/relationships/image" Target="../media/image857.png"/><Relationship Id="rId15" Type="http://schemas.openxmlformats.org/officeDocument/2006/relationships/image" Target="../media/image629.png"/><Relationship Id="rId36" Type="http://schemas.openxmlformats.org/officeDocument/2006/relationships/image" Target="../media/image650.png"/><Relationship Id="rId57" Type="http://schemas.openxmlformats.org/officeDocument/2006/relationships/image" Target="../media/image671.png"/><Relationship Id="rId106" Type="http://schemas.openxmlformats.org/officeDocument/2006/relationships/image" Target="../media/image719.png"/><Relationship Id="rId127" Type="http://schemas.openxmlformats.org/officeDocument/2006/relationships/image" Target="../media/image738.png"/><Relationship Id="rId10" Type="http://schemas.openxmlformats.org/officeDocument/2006/relationships/image" Target="../media/image624.png"/><Relationship Id="rId31" Type="http://schemas.openxmlformats.org/officeDocument/2006/relationships/image" Target="../media/image645.png"/><Relationship Id="rId52" Type="http://schemas.openxmlformats.org/officeDocument/2006/relationships/image" Target="../media/image666.png"/><Relationship Id="rId73" Type="http://schemas.openxmlformats.org/officeDocument/2006/relationships/image" Target="../media/image687.png"/><Relationship Id="rId78" Type="http://schemas.openxmlformats.org/officeDocument/2006/relationships/image" Target="../media/image692.png"/><Relationship Id="rId94" Type="http://schemas.openxmlformats.org/officeDocument/2006/relationships/image" Target="../media/image707.png"/><Relationship Id="rId99" Type="http://schemas.openxmlformats.org/officeDocument/2006/relationships/image" Target="../media/image712.png"/><Relationship Id="rId101" Type="http://schemas.openxmlformats.org/officeDocument/2006/relationships/image" Target="../media/image714.png"/><Relationship Id="rId122" Type="http://schemas.openxmlformats.org/officeDocument/2006/relationships/image" Target="../media/image733.png"/><Relationship Id="rId143" Type="http://schemas.openxmlformats.org/officeDocument/2006/relationships/image" Target="../media/image754.png"/><Relationship Id="rId148" Type="http://schemas.openxmlformats.org/officeDocument/2006/relationships/image" Target="../media/image759.png"/><Relationship Id="rId164" Type="http://schemas.openxmlformats.org/officeDocument/2006/relationships/image" Target="../media/image775.png"/><Relationship Id="rId169" Type="http://schemas.openxmlformats.org/officeDocument/2006/relationships/image" Target="../media/image780.png"/><Relationship Id="rId185" Type="http://schemas.openxmlformats.org/officeDocument/2006/relationships/image" Target="../media/image796.png"/><Relationship Id="rId4" Type="http://schemas.openxmlformats.org/officeDocument/2006/relationships/image" Target="../media/image618.png"/><Relationship Id="rId9" Type="http://schemas.openxmlformats.org/officeDocument/2006/relationships/image" Target="../media/image623.png"/><Relationship Id="rId180" Type="http://schemas.openxmlformats.org/officeDocument/2006/relationships/image" Target="../media/image791.png"/><Relationship Id="rId210" Type="http://schemas.openxmlformats.org/officeDocument/2006/relationships/image" Target="../media/image821.png"/><Relationship Id="rId215" Type="http://schemas.openxmlformats.org/officeDocument/2006/relationships/image" Target="../media/image826.png"/><Relationship Id="rId236" Type="http://schemas.openxmlformats.org/officeDocument/2006/relationships/image" Target="../media/image847.png"/><Relationship Id="rId26" Type="http://schemas.openxmlformats.org/officeDocument/2006/relationships/image" Target="../media/image640.png"/><Relationship Id="rId231" Type="http://schemas.openxmlformats.org/officeDocument/2006/relationships/image" Target="../media/image842.png"/><Relationship Id="rId47" Type="http://schemas.openxmlformats.org/officeDocument/2006/relationships/image" Target="../media/image661.png"/><Relationship Id="rId68" Type="http://schemas.openxmlformats.org/officeDocument/2006/relationships/image" Target="../media/image682.png"/><Relationship Id="rId89" Type="http://schemas.openxmlformats.org/officeDocument/2006/relationships/image" Target="../media/image702.png"/><Relationship Id="rId112" Type="http://schemas.openxmlformats.org/officeDocument/2006/relationships/image" Target="../media/image723.png"/><Relationship Id="rId133" Type="http://schemas.openxmlformats.org/officeDocument/2006/relationships/image" Target="../media/image744.png"/><Relationship Id="rId154" Type="http://schemas.openxmlformats.org/officeDocument/2006/relationships/image" Target="../media/image765.png"/><Relationship Id="rId175" Type="http://schemas.openxmlformats.org/officeDocument/2006/relationships/image" Target="../media/image786.png"/><Relationship Id="rId196" Type="http://schemas.openxmlformats.org/officeDocument/2006/relationships/image" Target="../media/image807.png"/><Relationship Id="rId200" Type="http://schemas.openxmlformats.org/officeDocument/2006/relationships/image" Target="../media/image811.png"/><Relationship Id="rId16" Type="http://schemas.openxmlformats.org/officeDocument/2006/relationships/image" Target="../media/image630.png"/><Relationship Id="rId221" Type="http://schemas.openxmlformats.org/officeDocument/2006/relationships/image" Target="../media/image832.png"/><Relationship Id="rId242" Type="http://schemas.openxmlformats.org/officeDocument/2006/relationships/image" Target="../media/image853.png"/><Relationship Id="rId37" Type="http://schemas.openxmlformats.org/officeDocument/2006/relationships/image" Target="../media/image651.png"/><Relationship Id="rId58" Type="http://schemas.openxmlformats.org/officeDocument/2006/relationships/image" Target="../media/image672.png"/><Relationship Id="rId79" Type="http://schemas.openxmlformats.org/officeDocument/2006/relationships/image" Target="../media/image693.png"/><Relationship Id="rId102" Type="http://schemas.openxmlformats.org/officeDocument/2006/relationships/image" Target="../media/image715.png"/><Relationship Id="rId123" Type="http://schemas.openxmlformats.org/officeDocument/2006/relationships/image" Target="../media/image734.png"/><Relationship Id="rId144" Type="http://schemas.openxmlformats.org/officeDocument/2006/relationships/image" Target="../media/image755.png"/><Relationship Id="rId90" Type="http://schemas.openxmlformats.org/officeDocument/2006/relationships/image" Target="../media/image703.png"/><Relationship Id="rId165" Type="http://schemas.openxmlformats.org/officeDocument/2006/relationships/image" Target="../media/image776.png"/><Relationship Id="rId186" Type="http://schemas.openxmlformats.org/officeDocument/2006/relationships/image" Target="../media/image797.png"/><Relationship Id="rId211" Type="http://schemas.openxmlformats.org/officeDocument/2006/relationships/image" Target="../media/image822.png"/><Relationship Id="rId232" Type="http://schemas.openxmlformats.org/officeDocument/2006/relationships/image" Target="../media/image843.png"/><Relationship Id="rId27" Type="http://schemas.openxmlformats.org/officeDocument/2006/relationships/image" Target="../media/image641.png"/><Relationship Id="rId48" Type="http://schemas.openxmlformats.org/officeDocument/2006/relationships/image" Target="../media/image662.png"/><Relationship Id="rId69" Type="http://schemas.openxmlformats.org/officeDocument/2006/relationships/image" Target="../media/image683.png"/><Relationship Id="rId113" Type="http://schemas.openxmlformats.org/officeDocument/2006/relationships/image" Target="../media/image724.png"/><Relationship Id="rId134" Type="http://schemas.openxmlformats.org/officeDocument/2006/relationships/image" Target="../media/image745.png"/><Relationship Id="rId80" Type="http://schemas.openxmlformats.org/officeDocument/2006/relationships/image" Target="../media/image694.png"/><Relationship Id="rId155" Type="http://schemas.openxmlformats.org/officeDocument/2006/relationships/image" Target="../media/image766.png"/><Relationship Id="rId176" Type="http://schemas.openxmlformats.org/officeDocument/2006/relationships/image" Target="../media/image787.png"/><Relationship Id="rId197" Type="http://schemas.openxmlformats.org/officeDocument/2006/relationships/image" Target="../media/image808.png"/><Relationship Id="rId201" Type="http://schemas.openxmlformats.org/officeDocument/2006/relationships/image" Target="../media/image812.png"/><Relationship Id="rId222" Type="http://schemas.openxmlformats.org/officeDocument/2006/relationships/image" Target="../media/image833.png"/><Relationship Id="rId243" Type="http://schemas.openxmlformats.org/officeDocument/2006/relationships/image" Target="../media/image854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6.png"/><Relationship Id="rId117" Type="http://schemas.openxmlformats.org/officeDocument/2006/relationships/image" Target="../media/image977.png"/><Relationship Id="rId21" Type="http://schemas.openxmlformats.org/officeDocument/2006/relationships/image" Target="../media/image881.png"/><Relationship Id="rId42" Type="http://schemas.openxmlformats.org/officeDocument/2006/relationships/image" Target="../media/image902.png"/><Relationship Id="rId47" Type="http://schemas.openxmlformats.org/officeDocument/2006/relationships/image" Target="../media/image907.png"/><Relationship Id="rId63" Type="http://schemas.openxmlformats.org/officeDocument/2006/relationships/image" Target="../media/image923.png"/><Relationship Id="rId68" Type="http://schemas.openxmlformats.org/officeDocument/2006/relationships/image" Target="../media/image928.png"/><Relationship Id="rId84" Type="http://schemas.openxmlformats.org/officeDocument/2006/relationships/image" Target="../media/image944.png"/><Relationship Id="rId89" Type="http://schemas.openxmlformats.org/officeDocument/2006/relationships/image" Target="../media/image949.png"/><Relationship Id="rId112" Type="http://schemas.openxmlformats.org/officeDocument/2006/relationships/image" Target="../media/image972.png"/><Relationship Id="rId133" Type="http://schemas.openxmlformats.org/officeDocument/2006/relationships/image" Target="../media/image993.png"/><Relationship Id="rId138" Type="http://schemas.openxmlformats.org/officeDocument/2006/relationships/image" Target="../media/image998.png"/><Relationship Id="rId16" Type="http://schemas.openxmlformats.org/officeDocument/2006/relationships/image" Target="../media/image876.png"/><Relationship Id="rId107" Type="http://schemas.openxmlformats.org/officeDocument/2006/relationships/image" Target="../media/image967.png"/><Relationship Id="rId11" Type="http://schemas.openxmlformats.org/officeDocument/2006/relationships/image" Target="../media/image871.png"/><Relationship Id="rId32" Type="http://schemas.openxmlformats.org/officeDocument/2006/relationships/image" Target="../media/image892.png"/><Relationship Id="rId37" Type="http://schemas.openxmlformats.org/officeDocument/2006/relationships/image" Target="../media/image897.png"/><Relationship Id="rId53" Type="http://schemas.openxmlformats.org/officeDocument/2006/relationships/image" Target="../media/image913.png"/><Relationship Id="rId58" Type="http://schemas.openxmlformats.org/officeDocument/2006/relationships/image" Target="../media/image918.png"/><Relationship Id="rId74" Type="http://schemas.openxmlformats.org/officeDocument/2006/relationships/image" Target="../media/image934.png"/><Relationship Id="rId79" Type="http://schemas.openxmlformats.org/officeDocument/2006/relationships/image" Target="../media/image939.png"/><Relationship Id="rId102" Type="http://schemas.openxmlformats.org/officeDocument/2006/relationships/image" Target="../media/image962.png"/><Relationship Id="rId123" Type="http://schemas.openxmlformats.org/officeDocument/2006/relationships/image" Target="../media/image983.png"/><Relationship Id="rId128" Type="http://schemas.openxmlformats.org/officeDocument/2006/relationships/image" Target="../media/image988.png"/><Relationship Id="rId5" Type="http://schemas.openxmlformats.org/officeDocument/2006/relationships/image" Target="../media/image865.png"/><Relationship Id="rId90" Type="http://schemas.openxmlformats.org/officeDocument/2006/relationships/image" Target="../media/image950.png"/><Relationship Id="rId95" Type="http://schemas.openxmlformats.org/officeDocument/2006/relationships/image" Target="../media/image955.png"/><Relationship Id="rId22" Type="http://schemas.openxmlformats.org/officeDocument/2006/relationships/image" Target="../media/image882.png"/><Relationship Id="rId27" Type="http://schemas.openxmlformats.org/officeDocument/2006/relationships/image" Target="../media/image887.png"/><Relationship Id="rId43" Type="http://schemas.openxmlformats.org/officeDocument/2006/relationships/image" Target="../media/image903.png"/><Relationship Id="rId48" Type="http://schemas.openxmlformats.org/officeDocument/2006/relationships/image" Target="../media/image908.png"/><Relationship Id="rId64" Type="http://schemas.openxmlformats.org/officeDocument/2006/relationships/image" Target="../media/image924.png"/><Relationship Id="rId69" Type="http://schemas.openxmlformats.org/officeDocument/2006/relationships/image" Target="../media/image929.png"/><Relationship Id="rId113" Type="http://schemas.openxmlformats.org/officeDocument/2006/relationships/image" Target="../media/image973.png"/><Relationship Id="rId118" Type="http://schemas.openxmlformats.org/officeDocument/2006/relationships/image" Target="../media/image978.png"/><Relationship Id="rId134" Type="http://schemas.openxmlformats.org/officeDocument/2006/relationships/image" Target="../media/image994.png"/><Relationship Id="rId139" Type="http://schemas.openxmlformats.org/officeDocument/2006/relationships/image" Target="../media/image999.png"/><Relationship Id="rId8" Type="http://schemas.openxmlformats.org/officeDocument/2006/relationships/image" Target="../media/image868.png"/><Relationship Id="rId51" Type="http://schemas.openxmlformats.org/officeDocument/2006/relationships/image" Target="../media/image911.png"/><Relationship Id="rId72" Type="http://schemas.openxmlformats.org/officeDocument/2006/relationships/image" Target="../media/image932.png"/><Relationship Id="rId80" Type="http://schemas.openxmlformats.org/officeDocument/2006/relationships/image" Target="../media/image940.png"/><Relationship Id="rId85" Type="http://schemas.openxmlformats.org/officeDocument/2006/relationships/image" Target="../media/image945.png"/><Relationship Id="rId93" Type="http://schemas.openxmlformats.org/officeDocument/2006/relationships/image" Target="../media/image953.png"/><Relationship Id="rId98" Type="http://schemas.openxmlformats.org/officeDocument/2006/relationships/image" Target="../media/image958.png"/><Relationship Id="rId121" Type="http://schemas.openxmlformats.org/officeDocument/2006/relationships/image" Target="../media/image981.png"/><Relationship Id="rId142" Type="http://schemas.openxmlformats.org/officeDocument/2006/relationships/image" Target="../media/image1002.png"/><Relationship Id="rId3" Type="http://schemas.openxmlformats.org/officeDocument/2006/relationships/image" Target="../media/image863.png"/><Relationship Id="rId12" Type="http://schemas.openxmlformats.org/officeDocument/2006/relationships/image" Target="../media/image872.png"/><Relationship Id="rId17" Type="http://schemas.openxmlformats.org/officeDocument/2006/relationships/image" Target="../media/image877.png"/><Relationship Id="rId25" Type="http://schemas.openxmlformats.org/officeDocument/2006/relationships/image" Target="../media/image885.png"/><Relationship Id="rId33" Type="http://schemas.openxmlformats.org/officeDocument/2006/relationships/image" Target="../media/image893.png"/><Relationship Id="rId38" Type="http://schemas.openxmlformats.org/officeDocument/2006/relationships/image" Target="../media/image898.png"/><Relationship Id="rId46" Type="http://schemas.openxmlformats.org/officeDocument/2006/relationships/image" Target="../media/image906.png"/><Relationship Id="rId59" Type="http://schemas.openxmlformats.org/officeDocument/2006/relationships/image" Target="../media/image919.png"/><Relationship Id="rId67" Type="http://schemas.openxmlformats.org/officeDocument/2006/relationships/image" Target="../media/image927.png"/><Relationship Id="rId103" Type="http://schemas.openxmlformats.org/officeDocument/2006/relationships/image" Target="../media/image963.png"/><Relationship Id="rId108" Type="http://schemas.openxmlformats.org/officeDocument/2006/relationships/image" Target="../media/image968.png"/><Relationship Id="rId116" Type="http://schemas.openxmlformats.org/officeDocument/2006/relationships/image" Target="../media/image976.png"/><Relationship Id="rId124" Type="http://schemas.openxmlformats.org/officeDocument/2006/relationships/image" Target="../media/image984.png"/><Relationship Id="rId129" Type="http://schemas.openxmlformats.org/officeDocument/2006/relationships/image" Target="../media/image989.png"/><Relationship Id="rId137" Type="http://schemas.openxmlformats.org/officeDocument/2006/relationships/image" Target="../media/image997.png"/><Relationship Id="rId20" Type="http://schemas.openxmlformats.org/officeDocument/2006/relationships/image" Target="../media/image880.png"/><Relationship Id="rId41" Type="http://schemas.openxmlformats.org/officeDocument/2006/relationships/image" Target="../media/image901.png"/><Relationship Id="rId54" Type="http://schemas.openxmlformats.org/officeDocument/2006/relationships/image" Target="../media/image914.png"/><Relationship Id="rId62" Type="http://schemas.openxmlformats.org/officeDocument/2006/relationships/image" Target="../media/image922.png"/><Relationship Id="rId70" Type="http://schemas.openxmlformats.org/officeDocument/2006/relationships/image" Target="../media/image930.png"/><Relationship Id="rId75" Type="http://schemas.openxmlformats.org/officeDocument/2006/relationships/image" Target="../media/image935.png"/><Relationship Id="rId83" Type="http://schemas.openxmlformats.org/officeDocument/2006/relationships/image" Target="../media/image943.png"/><Relationship Id="rId88" Type="http://schemas.openxmlformats.org/officeDocument/2006/relationships/image" Target="../media/image948.png"/><Relationship Id="rId91" Type="http://schemas.openxmlformats.org/officeDocument/2006/relationships/image" Target="../media/image951.png"/><Relationship Id="rId96" Type="http://schemas.openxmlformats.org/officeDocument/2006/relationships/image" Target="../media/image956.png"/><Relationship Id="rId111" Type="http://schemas.openxmlformats.org/officeDocument/2006/relationships/image" Target="../media/image971.png"/><Relationship Id="rId132" Type="http://schemas.openxmlformats.org/officeDocument/2006/relationships/image" Target="../media/image992.png"/><Relationship Id="rId140" Type="http://schemas.openxmlformats.org/officeDocument/2006/relationships/image" Target="../media/image10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6.png"/><Relationship Id="rId15" Type="http://schemas.openxmlformats.org/officeDocument/2006/relationships/image" Target="../media/image875.png"/><Relationship Id="rId23" Type="http://schemas.openxmlformats.org/officeDocument/2006/relationships/image" Target="../media/image883.png"/><Relationship Id="rId28" Type="http://schemas.openxmlformats.org/officeDocument/2006/relationships/image" Target="../media/image888.png"/><Relationship Id="rId36" Type="http://schemas.openxmlformats.org/officeDocument/2006/relationships/image" Target="../media/image896.png"/><Relationship Id="rId49" Type="http://schemas.openxmlformats.org/officeDocument/2006/relationships/image" Target="../media/image909.png"/><Relationship Id="rId57" Type="http://schemas.openxmlformats.org/officeDocument/2006/relationships/image" Target="../media/image917.png"/><Relationship Id="rId106" Type="http://schemas.openxmlformats.org/officeDocument/2006/relationships/image" Target="../media/image966.png"/><Relationship Id="rId114" Type="http://schemas.openxmlformats.org/officeDocument/2006/relationships/image" Target="../media/image974.png"/><Relationship Id="rId119" Type="http://schemas.openxmlformats.org/officeDocument/2006/relationships/image" Target="../media/image979.png"/><Relationship Id="rId127" Type="http://schemas.openxmlformats.org/officeDocument/2006/relationships/image" Target="../media/image987.png"/><Relationship Id="rId10" Type="http://schemas.openxmlformats.org/officeDocument/2006/relationships/image" Target="../media/image870.png"/><Relationship Id="rId31" Type="http://schemas.openxmlformats.org/officeDocument/2006/relationships/image" Target="../media/image891.png"/><Relationship Id="rId44" Type="http://schemas.openxmlformats.org/officeDocument/2006/relationships/image" Target="../media/image904.png"/><Relationship Id="rId52" Type="http://schemas.openxmlformats.org/officeDocument/2006/relationships/image" Target="../media/image912.png"/><Relationship Id="rId60" Type="http://schemas.openxmlformats.org/officeDocument/2006/relationships/image" Target="../media/image920.png"/><Relationship Id="rId65" Type="http://schemas.openxmlformats.org/officeDocument/2006/relationships/image" Target="../media/image925.png"/><Relationship Id="rId73" Type="http://schemas.openxmlformats.org/officeDocument/2006/relationships/image" Target="../media/image933.png"/><Relationship Id="rId78" Type="http://schemas.openxmlformats.org/officeDocument/2006/relationships/image" Target="../media/image938.png"/><Relationship Id="rId81" Type="http://schemas.openxmlformats.org/officeDocument/2006/relationships/image" Target="../media/image941.png"/><Relationship Id="rId86" Type="http://schemas.openxmlformats.org/officeDocument/2006/relationships/image" Target="../media/image946.png"/><Relationship Id="rId94" Type="http://schemas.openxmlformats.org/officeDocument/2006/relationships/image" Target="../media/image954.png"/><Relationship Id="rId99" Type="http://schemas.openxmlformats.org/officeDocument/2006/relationships/image" Target="../media/image959.png"/><Relationship Id="rId101" Type="http://schemas.openxmlformats.org/officeDocument/2006/relationships/image" Target="../media/image961.png"/><Relationship Id="rId122" Type="http://schemas.openxmlformats.org/officeDocument/2006/relationships/image" Target="../media/image982.png"/><Relationship Id="rId130" Type="http://schemas.openxmlformats.org/officeDocument/2006/relationships/image" Target="../media/image990.png"/><Relationship Id="rId135" Type="http://schemas.openxmlformats.org/officeDocument/2006/relationships/image" Target="../media/image995.png"/><Relationship Id="rId4" Type="http://schemas.openxmlformats.org/officeDocument/2006/relationships/image" Target="../media/image864.png"/><Relationship Id="rId9" Type="http://schemas.openxmlformats.org/officeDocument/2006/relationships/image" Target="../media/image869.png"/><Relationship Id="rId13" Type="http://schemas.openxmlformats.org/officeDocument/2006/relationships/image" Target="../media/image873.png"/><Relationship Id="rId18" Type="http://schemas.openxmlformats.org/officeDocument/2006/relationships/image" Target="../media/image878.png"/><Relationship Id="rId39" Type="http://schemas.openxmlformats.org/officeDocument/2006/relationships/image" Target="../media/image899.png"/><Relationship Id="rId109" Type="http://schemas.openxmlformats.org/officeDocument/2006/relationships/image" Target="../media/image969.png"/><Relationship Id="rId34" Type="http://schemas.openxmlformats.org/officeDocument/2006/relationships/image" Target="../media/image894.png"/><Relationship Id="rId50" Type="http://schemas.openxmlformats.org/officeDocument/2006/relationships/image" Target="../media/image910.png"/><Relationship Id="rId55" Type="http://schemas.openxmlformats.org/officeDocument/2006/relationships/image" Target="../media/image915.png"/><Relationship Id="rId76" Type="http://schemas.openxmlformats.org/officeDocument/2006/relationships/image" Target="../media/image936.png"/><Relationship Id="rId97" Type="http://schemas.openxmlformats.org/officeDocument/2006/relationships/image" Target="../media/image957.png"/><Relationship Id="rId104" Type="http://schemas.openxmlformats.org/officeDocument/2006/relationships/image" Target="../media/image964.png"/><Relationship Id="rId120" Type="http://schemas.openxmlformats.org/officeDocument/2006/relationships/image" Target="../media/image980.png"/><Relationship Id="rId125" Type="http://schemas.openxmlformats.org/officeDocument/2006/relationships/image" Target="../media/image985.png"/><Relationship Id="rId141" Type="http://schemas.openxmlformats.org/officeDocument/2006/relationships/image" Target="../media/image1001.png"/><Relationship Id="rId7" Type="http://schemas.openxmlformats.org/officeDocument/2006/relationships/image" Target="../media/image867.png"/><Relationship Id="rId71" Type="http://schemas.openxmlformats.org/officeDocument/2006/relationships/image" Target="../media/image931.png"/><Relationship Id="rId92" Type="http://schemas.openxmlformats.org/officeDocument/2006/relationships/image" Target="../media/image952.png"/><Relationship Id="rId2" Type="http://schemas.openxmlformats.org/officeDocument/2006/relationships/image" Target="../media/image1.png"/><Relationship Id="rId29" Type="http://schemas.openxmlformats.org/officeDocument/2006/relationships/image" Target="../media/image889.png"/><Relationship Id="rId24" Type="http://schemas.openxmlformats.org/officeDocument/2006/relationships/image" Target="../media/image884.png"/><Relationship Id="rId40" Type="http://schemas.openxmlformats.org/officeDocument/2006/relationships/image" Target="../media/image900.png"/><Relationship Id="rId45" Type="http://schemas.openxmlformats.org/officeDocument/2006/relationships/image" Target="../media/image905.png"/><Relationship Id="rId66" Type="http://schemas.openxmlformats.org/officeDocument/2006/relationships/image" Target="../media/image926.png"/><Relationship Id="rId87" Type="http://schemas.openxmlformats.org/officeDocument/2006/relationships/image" Target="../media/image947.png"/><Relationship Id="rId110" Type="http://schemas.openxmlformats.org/officeDocument/2006/relationships/image" Target="../media/image970.png"/><Relationship Id="rId115" Type="http://schemas.openxmlformats.org/officeDocument/2006/relationships/image" Target="../media/image975.png"/><Relationship Id="rId131" Type="http://schemas.openxmlformats.org/officeDocument/2006/relationships/image" Target="../media/image991.png"/><Relationship Id="rId136" Type="http://schemas.openxmlformats.org/officeDocument/2006/relationships/image" Target="../media/image996.png"/><Relationship Id="rId61" Type="http://schemas.openxmlformats.org/officeDocument/2006/relationships/image" Target="../media/image921.png"/><Relationship Id="rId82" Type="http://schemas.openxmlformats.org/officeDocument/2006/relationships/image" Target="../media/image942.png"/><Relationship Id="rId19" Type="http://schemas.openxmlformats.org/officeDocument/2006/relationships/image" Target="../media/image879.png"/><Relationship Id="rId14" Type="http://schemas.openxmlformats.org/officeDocument/2006/relationships/image" Target="../media/image874.png"/><Relationship Id="rId30" Type="http://schemas.openxmlformats.org/officeDocument/2006/relationships/image" Target="../media/image890.png"/><Relationship Id="rId35" Type="http://schemas.openxmlformats.org/officeDocument/2006/relationships/image" Target="../media/image895.png"/><Relationship Id="rId56" Type="http://schemas.openxmlformats.org/officeDocument/2006/relationships/image" Target="../media/image916.png"/><Relationship Id="rId77" Type="http://schemas.openxmlformats.org/officeDocument/2006/relationships/image" Target="../media/image937.png"/><Relationship Id="rId100" Type="http://schemas.openxmlformats.org/officeDocument/2006/relationships/image" Target="../media/image960.png"/><Relationship Id="rId105" Type="http://schemas.openxmlformats.org/officeDocument/2006/relationships/image" Target="../media/image965.png"/><Relationship Id="rId126" Type="http://schemas.openxmlformats.org/officeDocument/2006/relationships/image" Target="../media/image9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7201225"/>
            <a:ext cx="4975120" cy="54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5100742"/>
            <a:ext cx="4975120" cy="54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3956396"/>
            <a:ext cx="4975120" cy="54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2826094"/>
            <a:ext cx="4975120" cy="540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1693476"/>
            <a:ext cx="4975120" cy="5403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7201225"/>
            <a:ext cx="4975120" cy="5403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5100742"/>
            <a:ext cx="4975120" cy="5403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3956396"/>
            <a:ext cx="4975120" cy="5403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2826094"/>
            <a:ext cx="4975120" cy="5403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1693476"/>
            <a:ext cx="4975120" cy="5403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7198939"/>
            <a:ext cx="4975120" cy="54032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5098456"/>
            <a:ext cx="4975120" cy="5403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2826094"/>
            <a:ext cx="4975120" cy="5403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1693476"/>
            <a:ext cx="4975120" cy="54032"/>
          </a:xfrm>
          <a:prstGeom prst="rect">
            <a:avLst/>
          </a:prstGeom>
        </p:spPr>
      </p:pic>
      <p:sp>
        <p:nvSpPr>
          <p:cNvPr id="259" name="TextBox 258"/>
          <p:cNvSpPr txBox="1"/>
          <p:nvPr/>
        </p:nvSpPr>
        <p:spPr>
          <a:xfrm>
            <a:off x="7398039" y="20613"/>
            <a:ext cx="1669881" cy="437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12 pack cans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65" y="5184827"/>
            <a:ext cx="527853" cy="502915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217" y="5183651"/>
            <a:ext cx="527853" cy="502915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91" y="5179300"/>
            <a:ext cx="527853" cy="502915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04" y="5686967"/>
            <a:ext cx="527853" cy="50291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99" y="6195627"/>
            <a:ext cx="527853" cy="502915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21" y="5181301"/>
            <a:ext cx="527853" cy="502915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22" y="6202021"/>
            <a:ext cx="527853" cy="502915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73" y="5180126"/>
            <a:ext cx="527853" cy="502915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74" y="6198596"/>
            <a:ext cx="527853" cy="502915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25" y="5178951"/>
            <a:ext cx="527853" cy="502915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22" y="5683704"/>
            <a:ext cx="527853" cy="502915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77" y="5177776"/>
            <a:ext cx="527853" cy="502915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78" y="6196884"/>
            <a:ext cx="527853" cy="502915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03" y="5175424"/>
            <a:ext cx="527853" cy="502915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00" y="5676172"/>
            <a:ext cx="527853" cy="502915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54" y="6179542"/>
            <a:ext cx="527853" cy="502915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06" y="5176394"/>
            <a:ext cx="527853" cy="502915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04" y="6190546"/>
            <a:ext cx="527853" cy="502915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93" y="5175425"/>
            <a:ext cx="527853" cy="502915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81" y="5182208"/>
            <a:ext cx="527853" cy="50291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46" y="6179542"/>
            <a:ext cx="527853" cy="502915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69" y="5177363"/>
            <a:ext cx="527853" cy="502915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57" y="5183095"/>
            <a:ext cx="527853" cy="502915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88" y="6187795"/>
            <a:ext cx="527853" cy="502915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48" y="5182475"/>
            <a:ext cx="527853" cy="502915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06" y="5677503"/>
            <a:ext cx="527853" cy="502915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04" y="6182340"/>
            <a:ext cx="527853" cy="50291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04" y="6690382"/>
            <a:ext cx="527853" cy="502915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45" y="5181239"/>
            <a:ext cx="527853" cy="502915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585" y="5686968"/>
            <a:ext cx="527853" cy="50291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609" y="6185044"/>
            <a:ext cx="527853" cy="502915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94" y="5185443"/>
            <a:ext cx="527853" cy="50291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21" y="5179301"/>
            <a:ext cx="527853" cy="502915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617" y="5692645"/>
            <a:ext cx="527853" cy="502915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68" y="6698271"/>
            <a:ext cx="527853" cy="502915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91" y="5706721"/>
            <a:ext cx="527853" cy="502915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3956396"/>
            <a:ext cx="4975120" cy="54032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4" y="6192716"/>
            <a:ext cx="527853" cy="502915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3" y="5683182"/>
            <a:ext cx="527853" cy="502915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30" y="5676627"/>
            <a:ext cx="527853" cy="502915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69" y="6175396"/>
            <a:ext cx="527853" cy="502915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59" y="6673462"/>
            <a:ext cx="527853" cy="502915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82" y="5688960"/>
            <a:ext cx="527853" cy="502915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20" y="6704816"/>
            <a:ext cx="527853" cy="502915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10" y="5676172"/>
            <a:ext cx="527853" cy="502915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63" y="6699136"/>
            <a:ext cx="527853" cy="502915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50" y="6692630"/>
            <a:ext cx="527853" cy="502915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549" y="5677107"/>
            <a:ext cx="527853" cy="502915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56" y="5682015"/>
            <a:ext cx="527853" cy="502915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32" y="5688860"/>
            <a:ext cx="527853" cy="502915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25" y="5688859"/>
            <a:ext cx="527853" cy="502915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409" y="5681865"/>
            <a:ext cx="527853" cy="502915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97" y="5682606"/>
            <a:ext cx="527853" cy="502915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4" y="1183220"/>
            <a:ext cx="1654217" cy="515384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3" y="663010"/>
            <a:ext cx="1654217" cy="515384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4" y="1751095"/>
            <a:ext cx="1654217" cy="515384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3" y="3440980"/>
            <a:ext cx="1654217" cy="515384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" y="2920586"/>
            <a:ext cx="1654217" cy="515384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2" y="4585358"/>
            <a:ext cx="1654217" cy="515384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1" y="4066209"/>
            <a:ext cx="1654217" cy="515384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90" y="1751810"/>
            <a:ext cx="1654217" cy="515384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89" y="1179960"/>
            <a:ext cx="1654217" cy="515384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57" y="662455"/>
            <a:ext cx="1654217" cy="515384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49" y="3440779"/>
            <a:ext cx="1654217" cy="515384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65" y="2918683"/>
            <a:ext cx="1654217" cy="515384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20" y="4584276"/>
            <a:ext cx="1654217" cy="515384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20" y="4067880"/>
            <a:ext cx="1654217" cy="515384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1" y="1181224"/>
            <a:ext cx="1654217" cy="515384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75" y="655759"/>
            <a:ext cx="1654217" cy="515384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03" y="2309350"/>
            <a:ext cx="1654217" cy="515384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24" y="1757897"/>
            <a:ext cx="1654217" cy="515384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02" y="3441727"/>
            <a:ext cx="1654217" cy="515384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92" y="2912433"/>
            <a:ext cx="1654217" cy="515384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10" y="1179937"/>
            <a:ext cx="1654217" cy="515384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950" y="661644"/>
            <a:ext cx="1654217" cy="515384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857" y="2311806"/>
            <a:ext cx="1654217" cy="515384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09" y="1787071"/>
            <a:ext cx="1654217" cy="515384"/>
          </a:xfrm>
          <a:prstGeom prst="rect">
            <a:avLst/>
          </a:prstGeom>
        </p:spPr>
      </p:pic>
      <p:pic>
        <p:nvPicPr>
          <p:cNvPr id="316" name="Picture 315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01" y="3442108"/>
            <a:ext cx="1654217" cy="515384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08" y="2924518"/>
            <a:ext cx="1654217" cy="515384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94" y="4019778"/>
            <a:ext cx="1654217" cy="51538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65" y="1180049"/>
            <a:ext cx="1654217" cy="51538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65" y="655331"/>
            <a:ext cx="1654217" cy="51538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7" y="1787679"/>
            <a:ext cx="1654217" cy="51538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71" y="2311347"/>
            <a:ext cx="1654217" cy="51538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33" y="1179981"/>
            <a:ext cx="1654217" cy="515384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63" y="655798"/>
            <a:ext cx="1654217" cy="515384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5" y="1788938"/>
            <a:ext cx="1654217" cy="51538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99" y="3440448"/>
            <a:ext cx="1654217" cy="515384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105" y="2918414"/>
            <a:ext cx="1654217" cy="515384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08" y="4585794"/>
            <a:ext cx="1654217" cy="515384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49" y="4054093"/>
            <a:ext cx="1654217" cy="515384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21" y="656439"/>
            <a:ext cx="1654217" cy="51538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33" y="2304693"/>
            <a:ext cx="1654217" cy="51538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227" y="1787422"/>
            <a:ext cx="1654217" cy="515384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934" y="3441576"/>
            <a:ext cx="1654217" cy="515384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020" y="2917740"/>
            <a:ext cx="1654217" cy="51538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58" y="4054093"/>
            <a:ext cx="1654217" cy="515384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417" y="1179882"/>
            <a:ext cx="1654217" cy="515384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22" y="656846"/>
            <a:ext cx="1654217" cy="515384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538" y="1787950"/>
            <a:ext cx="1654217" cy="515384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522" y="3440448"/>
            <a:ext cx="1654217" cy="515384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234" y="4585538"/>
            <a:ext cx="1654217" cy="515384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742" y="4058032"/>
            <a:ext cx="1654217" cy="51538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467" y="4584276"/>
            <a:ext cx="1654217" cy="515384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466" y="4069516"/>
            <a:ext cx="1654217" cy="515384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032" y="3440922"/>
            <a:ext cx="1654217" cy="515384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997" y="1178092"/>
            <a:ext cx="1654217" cy="515384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004" y="662455"/>
            <a:ext cx="1654217" cy="515384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891" y="5179691"/>
            <a:ext cx="527853" cy="50291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04" y="5692927"/>
            <a:ext cx="527853" cy="502915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256" y="6203097"/>
            <a:ext cx="527853" cy="50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7201225"/>
            <a:ext cx="4975120" cy="54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5095979"/>
            <a:ext cx="4975120" cy="54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6" y="2954606"/>
            <a:ext cx="4975120" cy="5403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7201225"/>
            <a:ext cx="4975120" cy="5403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902" y="4464841"/>
            <a:ext cx="4975120" cy="5403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8" y="3282708"/>
            <a:ext cx="4975120" cy="5403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70" y="2150979"/>
            <a:ext cx="4975120" cy="5403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70" y="1089623"/>
            <a:ext cx="4975120" cy="5403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7198939"/>
            <a:ext cx="4975120" cy="54032"/>
          </a:xfrm>
          <a:prstGeom prst="rect">
            <a:avLst/>
          </a:prstGeom>
        </p:spPr>
      </p:pic>
      <p:sp>
        <p:nvSpPr>
          <p:cNvPr id="259" name="TextBox 258"/>
          <p:cNvSpPr txBox="1"/>
          <p:nvPr/>
        </p:nvSpPr>
        <p:spPr>
          <a:xfrm>
            <a:off x="5731152" y="-30233"/>
            <a:ext cx="5259710" cy="437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24pk Cubes &amp; Suitcases / 7.5oz 10pk &amp; 6pk</a:t>
            </a:r>
            <a:endParaRPr lang="en-US" dirty="0"/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54" y="938145"/>
            <a:ext cx="1072332" cy="1001674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9" y="941664"/>
            <a:ext cx="1072332" cy="1001674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8" y="1948729"/>
            <a:ext cx="1072332" cy="1001674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89" y="938096"/>
            <a:ext cx="1072332" cy="1001674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58" y="1953190"/>
            <a:ext cx="1072332" cy="1001674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13" y="1949924"/>
            <a:ext cx="1072332" cy="1001674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4089174"/>
            <a:ext cx="1072332" cy="1001674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13" y="4095579"/>
            <a:ext cx="1072332" cy="1001674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17" y="3087240"/>
            <a:ext cx="1072332" cy="1001674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49" y="4095579"/>
            <a:ext cx="1072332" cy="1001674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3082109"/>
            <a:ext cx="1072332" cy="1001674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12" y="3084871"/>
            <a:ext cx="1072332" cy="1001674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9" y="3082447"/>
            <a:ext cx="1072332" cy="1001674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9" y="4093891"/>
            <a:ext cx="1072332" cy="1001674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6" y="5190592"/>
            <a:ext cx="804249" cy="1001674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63" y="5185087"/>
            <a:ext cx="804249" cy="1001674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10" y="5190277"/>
            <a:ext cx="804249" cy="1001674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02" y="5190277"/>
            <a:ext cx="804249" cy="1001674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6199865"/>
            <a:ext cx="804249" cy="1001674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12" y="5198060"/>
            <a:ext cx="804249" cy="1001674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20" y="5197232"/>
            <a:ext cx="804249" cy="1001674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99" y="6200688"/>
            <a:ext cx="804249" cy="1001674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65" y="6199643"/>
            <a:ext cx="804249" cy="1001674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65" y="6200688"/>
            <a:ext cx="804249" cy="1001674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87" y="6203577"/>
            <a:ext cx="804249" cy="1001674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20" y="6200688"/>
            <a:ext cx="804249" cy="1001674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25" y="6198038"/>
            <a:ext cx="804249" cy="1001674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75" y="6201535"/>
            <a:ext cx="804249" cy="100167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70" y="1619881"/>
            <a:ext cx="4975120" cy="540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8" y="2708271"/>
            <a:ext cx="4975120" cy="54032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71" y="2218322"/>
            <a:ext cx="706575" cy="494603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795" y="2216530"/>
            <a:ext cx="706575" cy="494603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818" y="2782692"/>
            <a:ext cx="706575" cy="494603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166" y="2783036"/>
            <a:ext cx="706575" cy="49460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8" y="3874345"/>
            <a:ext cx="4975120" cy="54032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43" y="2782876"/>
            <a:ext cx="706575" cy="494603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8" y="3378495"/>
            <a:ext cx="706575" cy="494603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464" y="3378107"/>
            <a:ext cx="706575" cy="494603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261" y="3380180"/>
            <a:ext cx="706575" cy="494603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058" y="3378106"/>
            <a:ext cx="706575" cy="494603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855" y="3378105"/>
            <a:ext cx="706575" cy="494603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652" y="3378365"/>
            <a:ext cx="706575" cy="494603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47" y="3378022"/>
            <a:ext cx="706575" cy="494603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193" y="3967638"/>
            <a:ext cx="706575" cy="494603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930" y="3968517"/>
            <a:ext cx="706575" cy="49460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902" y="5093023"/>
            <a:ext cx="4975120" cy="54032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16" y="3967421"/>
            <a:ext cx="469665" cy="494603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358" y="3967421"/>
            <a:ext cx="469665" cy="494603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844" y="3969125"/>
            <a:ext cx="469665" cy="494603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553" y="3968848"/>
            <a:ext cx="469665" cy="494603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764" y="4596785"/>
            <a:ext cx="469665" cy="494603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424" y="4596785"/>
            <a:ext cx="469665" cy="494603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361" y="4596785"/>
            <a:ext cx="469665" cy="494603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750" y="4596504"/>
            <a:ext cx="469665" cy="494603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575" y="4596884"/>
            <a:ext cx="469665" cy="494603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205" y="4597705"/>
            <a:ext cx="469665" cy="494603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793" y="4596160"/>
            <a:ext cx="469665" cy="4946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386" y="4596160"/>
            <a:ext cx="469665" cy="4946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11" y="4596785"/>
            <a:ext cx="469665" cy="494603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8" y="5095979"/>
            <a:ext cx="4975120" cy="54032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3926177"/>
            <a:ext cx="4975120" cy="5403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75" y="4041547"/>
            <a:ext cx="1583559" cy="1055706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18" y="4042096"/>
            <a:ext cx="1583559" cy="1055706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52" y="2708156"/>
            <a:ext cx="4975120" cy="54032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4" y="1653087"/>
            <a:ext cx="1583559" cy="1055706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64" y="2867805"/>
            <a:ext cx="1583559" cy="1055706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35" y="2867805"/>
            <a:ext cx="1583559" cy="1055706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54" y="2867805"/>
            <a:ext cx="1583559" cy="1055706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44" y="1537717"/>
            <a:ext cx="4975120" cy="54032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75" y="1652769"/>
            <a:ext cx="1583559" cy="1055706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34" y="1659446"/>
            <a:ext cx="1583559" cy="1055706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75" y="483698"/>
            <a:ext cx="1583559" cy="1055706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75" y="483698"/>
            <a:ext cx="1583559" cy="1055706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72" y="481813"/>
            <a:ext cx="1583559" cy="1055706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09" y="6698876"/>
            <a:ext cx="1583559" cy="502915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08" y="5677996"/>
            <a:ext cx="1583559" cy="502915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07" y="5173446"/>
            <a:ext cx="1583559" cy="50291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66" y="6696762"/>
            <a:ext cx="1583559" cy="502915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65" y="6188704"/>
            <a:ext cx="1583559" cy="502915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15" y="5677500"/>
            <a:ext cx="1583559" cy="502915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11" y="5173037"/>
            <a:ext cx="1583559" cy="502915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16" y="6695807"/>
            <a:ext cx="1583559" cy="502915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15" y="6187426"/>
            <a:ext cx="1583559" cy="502915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14" y="5677499"/>
            <a:ext cx="1583559" cy="502915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81" y="5173036"/>
            <a:ext cx="1583559" cy="502915"/>
          </a:xfrm>
          <a:prstGeom prst="rect">
            <a:avLst/>
          </a:prstGeom>
        </p:spPr>
      </p:pic>
      <p:pic>
        <p:nvPicPr>
          <p:cNvPr id="316" name="Picture 315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838" y="6699867"/>
            <a:ext cx="1055706" cy="502915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25" y="6699611"/>
            <a:ext cx="1055706" cy="502915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421" y="6703638"/>
            <a:ext cx="1055706" cy="50291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857" y="5682902"/>
            <a:ext cx="1055706" cy="50291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857" y="5173161"/>
            <a:ext cx="1055706" cy="50291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25" y="6191951"/>
            <a:ext cx="1055706" cy="50291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93" y="6187425"/>
            <a:ext cx="1583559" cy="50291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857" y="6192892"/>
            <a:ext cx="1055706" cy="50291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25" y="5682262"/>
            <a:ext cx="1055706" cy="50291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25" y="5173596"/>
            <a:ext cx="1055706" cy="50291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838" y="6186761"/>
            <a:ext cx="1055706" cy="50291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838" y="5677431"/>
            <a:ext cx="1055706" cy="5029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838" y="5177264"/>
            <a:ext cx="1055706" cy="502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562" y="644172"/>
            <a:ext cx="1174161" cy="448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048" y="643500"/>
            <a:ext cx="1174161" cy="448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961" y="642026"/>
            <a:ext cx="1174161" cy="44888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561" y="1171512"/>
            <a:ext cx="1174161" cy="4488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41" y="1170137"/>
            <a:ext cx="1174161" cy="4488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912" y="1169235"/>
            <a:ext cx="1174161" cy="4488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379" y="1701406"/>
            <a:ext cx="1174161" cy="4488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41" y="1702342"/>
            <a:ext cx="1174161" cy="44888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632" y="1702008"/>
            <a:ext cx="469665" cy="44888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774" y="1702007"/>
            <a:ext cx="469665" cy="448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695" y="1701414"/>
            <a:ext cx="469665" cy="4488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675" y="1703337"/>
            <a:ext cx="469665" cy="44888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459" y="2260942"/>
            <a:ext cx="469665" cy="44888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504" y="2258676"/>
            <a:ext cx="469665" cy="4488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495" y="2258598"/>
            <a:ext cx="469665" cy="44888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594" y="2258550"/>
            <a:ext cx="469665" cy="44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4" y="4042666"/>
            <a:ext cx="1583559" cy="1055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731" y="638906"/>
            <a:ext cx="1174161" cy="44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868" y="1168391"/>
            <a:ext cx="1174161" cy="448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307" y="1707513"/>
            <a:ext cx="469665" cy="448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966" y="2257968"/>
            <a:ext cx="469665" cy="448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256" y="2214294"/>
            <a:ext cx="706575" cy="494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42" y="2783468"/>
            <a:ext cx="706575" cy="4946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689" y="2782692"/>
            <a:ext cx="706575" cy="4946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968" y="2784132"/>
            <a:ext cx="706575" cy="4946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201" y="3966570"/>
            <a:ext cx="469665" cy="4946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290" y="3966821"/>
            <a:ext cx="469665" cy="494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904" y="3966738"/>
            <a:ext cx="469665" cy="4946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886" y="4598203"/>
            <a:ext cx="469665" cy="4946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666" y="4598155"/>
            <a:ext cx="469665" cy="4946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58" y="945289"/>
            <a:ext cx="1072332" cy="1001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4" y="5185601"/>
            <a:ext cx="804249" cy="10016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53" y="5196125"/>
            <a:ext cx="804249" cy="10016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43" y="1951602"/>
            <a:ext cx="1072332" cy="10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7201225"/>
            <a:ext cx="4975120" cy="54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6234208"/>
            <a:ext cx="4975120" cy="54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6234208"/>
            <a:ext cx="4975120" cy="5403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7201225"/>
            <a:ext cx="4975120" cy="5403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6403598"/>
            <a:ext cx="4975120" cy="54032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79" y="5157863"/>
            <a:ext cx="4975120" cy="5403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4" y="2728448"/>
            <a:ext cx="4975120" cy="5403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5" y="1128600"/>
            <a:ext cx="4975120" cy="54032"/>
          </a:xfrm>
          <a:prstGeom prst="rect">
            <a:avLst/>
          </a:prstGeom>
        </p:spPr>
      </p:pic>
      <p:sp>
        <p:nvSpPr>
          <p:cNvPr id="259" name="TextBox 258"/>
          <p:cNvSpPr txBox="1"/>
          <p:nvPr/>
        </p:nvSpPr>
        <p:spPr>
          <a:xfrm>
            <a:off x="3903251" y="-44781"/>
            <a:ext cx="8676350" cy="437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24pk Cubes / 7.5oz 10pk &amp; 6pk / 12oz 8pk / CSD Glass / Sparkling Waters</a:t>
            </a:r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67" y="1301019"/>
            <a:ext cx="4975120" cy="540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7" y="2288105"/>
            <a:ext cx="4975120" cy="54032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7" y="3275191"/>
            <a:ext cx="4975120" cy="5403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7" y="4263922"/>
            <a:ext cx="4975120" cy="540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5" y="412470"/>
            <a:ext cx="1105582" cy="7169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596" y="412470"/>
            <a:ext cx="1105582" cy="7169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02" y="413306"/>
            <a:ext cx="1105582" cy="71696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5" y="1928524"/>
            <a:ext cx="4975120" cy="54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4" y="1210240"/>
            <a:ext cx="1105582" cy="716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90" y="1209615"/>
            <a:ext cx="1105582" cy="71696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92" y="1217083"/>
            <a:ext cx="1105582" cy="7169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2" y="2013205"/>
            <a:ext cx="1105582" cy="7169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32" y="2011442"/>
            <a:ext cx="1105582" cy="7169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37" y="2016115"/>
            <a:ext cx="1105582" cy="716966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4" y="3528372"/>
            <a:ext cx="4975120" cy="54032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4" y="4324157"/>
            <a:ext cx="4975120" cy="5403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2" y="2810901"/>
            <a:ext cx="552791" cy="71696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83" y="2811308"/>
            <a:ext cx="552791" cy="7169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84" y="2811308"/>
            <a:ext cx="552791" cy="71696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6" y="2819462"/>
            <a:ext cx="552791" cy="7169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07" y="2810054"/>
            <a:ext cx="552791" cy="71696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3" y="3607066"/>
            <a:ext cx="552791" cy="71696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78" y="3606659"/>
            <a:ext cx="552791" cy="71696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31" y="3606729"/>
            <a:ext cx="552791" cy="7169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3" y="3606791"/>
            <a:ext cx="552791" cy="716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71" y="407707"/>
            <a:ext cx="827108" cy="893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67" y="407409"/>
            <a:ext cx="827108" cy="8936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31" y="412793"/>
            <a:ext cx="827108" cy="89361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7" y="1394495"/>
            <a:ext cx="827108" cy="893610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89" y="1390354"/>
            <a:ext cx="827108" cy="893610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39" y="1390976"/>
            <a:ext cx="827108" cy="893610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47" y="1394495"/>
            <a:ext cx="827108" cy="893610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00" y="2381581"/>
            <a:ext cx="827108" cy="893610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54" y="2381581"/>
            <a:ext cx="827108" cy="893610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662" y="2381581"/>
            <a:ext cx="827108" cy="893610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7" y="3368495"/>
            <a:ext cx="827108" cy="893610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87" y="3368495"/>
            <a:ext cx="827108" cy="893610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87" y="3366732"/>
            <a:ext cx="827108" cy="893610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186" y="3366732"/>
            <a:ext cx="827108" cy="893610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85" y="5252653"/>
            <a:ext cx="4975120" cy="5403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7" y="4357947"/>
            <a:ext cx="827108" cy="893610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08" y="4357947"/>
            <a:ext cx="827108" cy="893610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16" y="4357947"/>
            <a:ext cx="827108" cy="89361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1301019"/>
            <a:ext cx="4975120" cy="54032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2285378"/>
            <a:ext cx="4975120" cy="54032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3276553"/>
            <a:ext cx="4975120" cy="54032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408462"/>
            <a:ext cx="552791" cy="893610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023" y="406678"/>
            <a:ext cx="552791" cy="893610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664" y="406356"/>
            <a:ext cx="552791" cy="893610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246" y="405303"/>
            <a:ext cx="552791" cy="89361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828" y="405303"/>
            <a:ext cx="552791" cy="89361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81" y="1390354"/>
            <a:ext cx="552791" cy="89361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942" y="1393821"/>
            <a:ext cx="552791" cy="89361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420" y="1390354"/>
            <a:ext cx="552791" cy="89361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37" y="1390354"/>
            <a:ext cx="552791" cy="89361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376" y="1390354"/>
            <a:ext cx="552791" cy="89361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857" y="1390354"/>
            <a:ext cx="552791" cy="89361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390" y="2381581"/>
            <a:ext cx="552791" cy="89361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670" y="2381842"/>
            <a:ext cx="552791" cy="8936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950" y="2382943"/>
            <a:ext cx="552791" cy="89361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090" y="2382943"/>
            <a:ext cx="552791" cy="89361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230" y="2382943"/>
            <a:ext cx="552791" cy="89361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370" y="2382943"/>
            <a:ext cx="552791" cy="89361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9" y="6344591"/>
            <a:ext cx="515384" cy="85204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36" y="6344591"/>
            <a:ext cx="515384" cy="85204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20" y="6344591"/>
            <a:ext cx="515384" cy="85204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104" y="6344591"/>
            <a:ext cx="515384" cy="85204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88" y="6350440"/>
            <a:ext cx="515384" cy="852046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13" y="6349354"/>
            <a:ext cx="515384" cy="852046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56" y="6350266"/>
            <a:ext cx="515384" cy="852046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28" y="6349354"/>
            <a:ext cx="515384" cy="852046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67" y="6350807"/>
            <a:ext cx="515384" cy="852046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13" y="6349354"/>
            <a:ext cx="515384" cy="852046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7" y="5433843"/>
            <a:ext cx="750216" cy="80424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90" y="5379868"/>
            <a:ext cx="540322" cy="8520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40" y="5377574"/>
            <a:ext cx="540322" cy="852046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90" y="5382337"/>
            <a:ext cx="540322" cy="852046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40" y="5386046"/>
            <a:ext cx="540322" cy="852046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10" y="5259278"/>
            <a:ext cx="257692" cy="978814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50" y="5253956"/>
            <a:ext cx="243145" cy="97881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45" y="6302357"/>
            <a:ext cx="827108" cy="89361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28" y="6304921"/>
            <a:ext cx="827108" cy="89361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86" y="6304921"/>
            <a:ext cx="827108" cy="89361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18" y="6302357"/>
            <a:ext cx="552791" cy="89361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722" y="6302357"/>
            <a:ext cx="552791" cy="89361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34" y="6304921"/>
            <a:ext cx="552791" cy="89361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389" y="5512449"/>
            <a:ext cx="829187" cy="89361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570" y="5510880"/>
            <a:ext cx="829187" cy="89361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757" y="5510880"/>
            <a:ext cx="829187" cy="89361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859" y="5510880"/>
            <a:ext cx="829187" cy="89361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96" y="5512449"/>
            <a:ext cx="829187" cy="893610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528" y="5381456"/>
            <a:ext cx="4975120" cy="54032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528" y="4488263"/>
            <a:ext cx="552791" cy="89361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375" y="4487846"/>
            <a:ext cx="552791" cy="893610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166" y="4487846"/>
            <a:ext cx="552791" cy="893610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957" y="4487846"/>
            <a:ext cx="552791" cy="893610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423" y="4487846"/>
            <a:ext cx="552791" cy="893610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84" y="7201632"/>
            <a:ext cx="4975120" cy="54032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409" y="6697932"/>
            <a:ext cx="527853" cy="502915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62" y="6696201"/>
            <a:ext cx="527853" cy="502915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140" y="6696201"/>
            <a:ext cx="527853" cy="502915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93" y="6696201"/>
            <a:ext cx="527853" cy="502915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783" y="6698448"/>
            <a:ext cx="527853" cy="502915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999" y="6699088"/>
            <a:ext cx="527853" cy="502915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877" y="6697184"/>
            <a:ext cx="527853" cy="502915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392" y="6696200"/>
            <a:ext cx="527853" cy="502915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270" y="6698446"/>
            <a:ext cx="527853" cy="502915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973" y="6698201"/>
            <a:ext cx="527853" cy="502915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85" y="4266812"/>
            <a:ext cx="4975120" cy="54032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85" y="3646106"/>
            <a:ext cx="739826" cy="623449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25" y="3644033"/>
            <a:ext cx="739826" cy="623449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051" y="3641517"/>
            <a:ext cx="739826" cy="623449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877" y="3644396"/>
            <a:ext cx="739826" cy="623449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916" y="3646106"/>
            <a:ext cx="492524" cy="623449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480" y="3646106"/>
            <a:ext cx="492524" cy="623449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044" y="3646106"/>
            <a:ext cx="492524" cy="623449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637" y="3644396"/>
            <a:ext cx="492524" cy="623449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125" y="4425820"/>
            <a:ext cx="317959" cy="95595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945" y="4425661"/>
            <a:ext cx="317959" cy="955954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185" y="4425582"/>
            <a:ext cx="317959" cy="955954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25" y="4425542"/>
            <a:ext cx="317959" cy="9559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370" y="4422862"/>
            <a:ext cx="317959" cy="955954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201" y="4428886"/>
            <a:ext cx="317959" cy="955954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41" y="5610709"/>
            <a:ext cx="739826" cy="623449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48" y="5608911"/>
            <a:ext cx="739826" cy="623449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728" y="5603653"/>
            <a:ext cx="739826" cy="623449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32" y="5276649"/>
            <a:ext cx="317959" cy="9559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692" y="5450963"/>
            <a:ext cx="317959" cy="955954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743" y="5450963"/>
            <a:ext cx="317959" cy="955954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425" y="5446433"/>
            <a:ext cx="317959" cy="955954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12" y="5278388"/>
            <a:ext cx="317959" cy="955954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48" y="5270552"/>
            <a:ext cx="317959" cy="955954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85" y="5265386"/>
            <a:ext cx="317959" cy="955954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584" y="5446433"/>
            <a:ext cx="317959" cy="955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77" y="407409"/>
            <a:ext cx="1105582" cy="716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36" y="1214548"/>
            <a:ext cx="1105582" cy="716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84" y="2013612"/>
            <a:ext cx="1105582" cy="716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04" y="2813602"/>
            <a:ext cx="552791" cy="716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94" y="3606064"/>
            <a:ext cx="552791" cy="716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71" y="3606752"/>
            <a:ext cx="552791" cy="716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28" y="402552"/>
            <a:ext cx="827108" cy="893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63" y="403817"/>
            <a:ext cx="827108" cy="8936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80" y="1395434"/>
            <a:ext cx="827108" cy="8936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44" y="1395434"/>
            <a:ext cx="827108" cy="8936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79" y="2379051"/>
            <a:ext cx="827108" cy="893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901" y="2381495"/>
            <a:ext cx="827108" cy="8936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35" y="3371761"/>
            <a:ext cx="827108" cy="8936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39" y="3369648"/>
            <a:ext cx="827108" cy="8936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38" y="4353944"/>
            <a:ext cx="827108" cy="8936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817" y="403385"/>
            <a:ext cx="552791" cy="8936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651" y="405303"/>
            <a:ext cx="552791" cy="8936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046" y="407514"/>
            <a:ext cx="552791" cy="8936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610" y="404770"/>
            <a:ext cx="552791" cy="8936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138" y="1387656"/>
            <a:ext cx="552791" cy="8936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198" y="1391274"/>
            <a:ext cx="552791" cy="8936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831" y="2379876"/>
            <a:ext cx="552791" cy="8936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285" y="2379564"/>
            <a:ext cx="552791" cy="893610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619" y="2379419"/>
            <a:ext cx="552791" cy="893610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1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16" y="4431184"/>
            <a:ext cx="317959" cy="95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7201225"/>
            <a:ext cx="4975120" cy="54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5824287"/>
            <a:ext cx="4975120" cy="54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4447350"/>
            <a:ext cx="4975120" cy="54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3070413"/>
            <a:ext cx="4975120" cy="540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1693476"/>
            <a:ext cx="4975120" cy="5403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7201225"/>
            <a:ext cx="4975120" cy="5403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5824287"/>
            <a:ext cx="4975120" cy="5403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4447350"/>
            <a:ext cx="4975120" cy="5403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3070413"/>
            <a:ext cx="4975120" cy="5403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1693476"/>
            <a:ext cx="4975120" cy="5403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7198939"/>
            <a:ext cx="4975120" cy="54032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5822574"/>
            <a:ext cx="4975120" cy="5403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3069842"/>
            <a:ext cx="4975120" cy="5403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1693476"/>
            <a:ext cx="4975120" cy="54032"/>
          </a:xfrm>
          <a:prstGeom prst="rect">
            <a:avLst/>
          </a:prstGeom>
        </p:spPr>
      </p:pic>
      <p:sp>
        <p:nvSpPr>
          <p:cNvPr id="259" name="TextBox 258"/>
          <p:cNvSpPr txBox="1"/>
          <p:nvPr/>
        </p:nvSpPr>
        <p:spPr>
          <a:xfrm>
            <a:off x="7265007" y="0"/>
            <a:ext cx="1935786" cy="437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 Liters / Polar</a:t>
            </a:r>
            <a:endParaRPr lang="en-US" dirty="0"/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4446208"/>
            <a:ext cx="4975120" cy="54032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446579"/>
            <a:ext cx="440570" cy="1246897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14" y="447466"/>
            <a:ext cx="440570" cy="1246897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53" y="449568"/>
            <a:ext cx="440570" cy="1246897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23" y="446579"/>
            <a:ext cx="440570" cy="1246897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93" y="450282"/>
            <a:ext cx="440570" cy="1246897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1822945"/>
            <a:ext cx="440570" cy="1246897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5" y="1827137"/>
            <a:ext cx="440570" cy="1246897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17" y="1822945"/>
            <a:ext cx="440570" cy="1246897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7" y="1822944"/>
            <a:ext cx="440570" cy="1246897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65" y="1827135"/>
            <a:ext cx="440570" cy="1246897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07" y="1827135"/>
            <a:ext cx="440570" cy="1246897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3199311"/>
            <a:ext cx="440570" cy="1246897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5" y="3199310"/>
            <a:ext cx="440570" cy="1246897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22" y="3201147"/>
            <a:ext cx="440570" cy="1246897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95" y="3206768"/>
            <a:ext cx="440570" cy="1246897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07" y="3203978"/>
            <a:ext cx="440570" cy="1246897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89" y="1818588"/>
            <a:ext cx="440570" cy="1246897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70" y="1813387"/>
            <a:ext cx="440570" cy="1246897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95" y="1821118"/>
            <a:ext cx="440570" cy="1246897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92" y="1819994"/>
            <a:ext cx="440570" cy="1246897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4575676"/>
            <a:ext cx="440570" cy="1246897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15" y="4575676"/>
            <a:ext cx="440570" cy="1246897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47" y="4575676"/>
            <a:ext cx="440570" cy="1246897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59" y="4581496"/>
            <a:ext cx="440570" cy="1246897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00" y="4575674"/>
            <a:ext cx="440570" cy="1246897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5953301"/>
            <a:ext cx="440570" cy="1246897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77" y="5952042"/>
            <a:ext cx="440570" cy="1246897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17" y="5952040"/>
            <a:ext cx="440570" cy="1246897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56" y="5952040"/>
            <a:ext cx="440570" cy="12468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15" y="5953678"/>
            <a:ext cx="440570" cy="12468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26" y="5953678"/>
            <a:ext cx="440570" cy="12468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37" y="5953677"/>
            <a:ext cx="440570" cy="124689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64" y="1813388"/>
            <a:ext cx="440570" cy="124689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734" y="1813388"/>
            <a:ext cx="440570" cy="1246897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45" y="1813387"/>
            <a:ext cx="440570" cy="124689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431" y="1813387"/>
            <a:ext cx="440570" cy="1246897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79" y="3196330"/>
            <a:ext cx="440570" cy="124689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60" y="4573266"/>
            <a:ext cx="440570" cy="1246897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3199877"/>
            <a:ext cx="440570" cy="1246897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67" y="3199877"/>
            <a:ext cx="440570" cy="1246897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95" y="3199876"/>
            <a:ext cx="440570" cy="1246897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29" y="3208977"/>
            <a:ext cx="440570" cy="1246897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95" y="3199876"/>
            <a:ext cx="440570" cy="1246897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17" y="3199197"/>
            <a:ext cx="440570" cy="1246897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293" y="3196154"/>
            <a:ext cx="440570" cy="1246897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865" y="3199197"/>
            <a:ext cx="440570" cy="1246897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14" y="446939"/>
            <a:ext cx="440570" cy="1246897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55" y="447833"/>
            <a:ext cx="440570" cy="1246897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96" y="446938"/>
            <a:ext cx="440570" cy="1246897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37" y="444985"/>
            <a:ext cx="440570" cy="1246897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78" y="444985"/>
            <a:ext cx="440570" cy="1246897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19" y="445887"/>
            <a:ext cx="440570" cy="124689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0" y="444985"/>
            <a:ext cx="440570" cy="1246897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01" y="444985"/>
            <a:ext cx="440570" cy="124689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01" y="447140"/>
            <a:ext cx="440570" cy="1246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07" y="449567"/>
            <a:ext cx="440570" cy="1246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17" y="450728"/>
            <a:ext cx="440570" cy="1246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51" y="449567"/>
            <a:ext cx="440570" cy="1246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40" y="448019"/>
            <a:ext cx="440570" cy="1246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73" y="1827708"/>
            <a:ext cx="440570" cy="1246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47" y="1827708"/>
            <a:ext cx="440570" cy="1246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53" y="1827135"/>
            <a:ext cx="440570" cy="1246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59" y="1820656"/>
            <a:ext cx="440570" cy="1246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82" y="3197585"/>
            <a:ext cx="440570" cy="1246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96" y="3206666"/>
            <a:ext cx="440570" cy="12468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40" y="4581498"/>
            <a:ext cx="440570" cy="1246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46" y="4581497"/>
            <a:ext cx="440570" cy="12468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74" y="5953677"/>
            <a:ext cx="440570" cy="12468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24" y="5953677"/>
            <a:ext cx="440570" cy="12468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07" y="444985"/>
            <a:ext cx="440570" cy="1246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677" y="444984"/>
            <a:ext cx="440570" cy="1246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74" y="4577526"/>
            <a:ext cx="440570" cy="1246897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0" y="1854862"/>
            <a:ext cx="527853" cy="502915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342" y="1858967"/>
            <a:ext cx="527853" cy="502915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393" y="1854861"/>
            <a:ext cx="527853" cy="502915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445" y="1858965"/>
            <a:ext cx="527853" cy="502915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424" y="1854030"/>
            <a:ext cx="527853" cy="502915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339" y="1856070"/>
            <a:ext cx="527853" cy="502915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259" y="1859192"/>
            <a:ext cx="527853" cy="502915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312" y="1854029"/>
            <a:ext cx="527853" cy="502915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690" y="2563430"/>
            <a:ext cx="527853" cy="502915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40" y="2563430"/>
            <a:ext cx="527853" cy="502915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523" y="2561790"/>
            <a:ext cx="527853" cy="502915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208" y="2568990"/>
            <a:ext cx="527853" cy="502915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191" y="2568159"/>
            <a:ext cx="527853" cy="502915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012" y="2568135"/>
            <a:ext cx="527853" cy="502915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35" y="5324816"/>
            <a:ext cx="527853" cy="502915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139" y="5324815"/>
            <a:ext cx="527853" cy="502915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922" y="5324814"/>
            <a:ext cx="527853" cy="502915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25" y="5323674"/>
            <a:ext cx="527853" cy="502915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623" y="5319788"/>
            <a:ext cx="527853" cy="502915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212" y="5319788"/>
            <a:ext cx="527853" cy="502915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554" y="1183918"/>
            <a:ext cx="1654217" cy="515384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538" y="654420"/>
            <a:ext cx="1654217" cy="515384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402" y="1179044"/>
            <a:ext cx="1654217" cy="515384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407" y="657275"/>
            <a:ext cx="1654217" cy="515384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385" y="133392"/>
            <a:ext cx="1654217" cy="515384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77" y="1178831"/>
            <a:ext cx="1654217" cy="515384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77" y="655776"/>
            <a:ext cx="1654217" cy="515384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05" y="131638"/>
            <a:ext cx="1654217" cy="515384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078" y="3929403"/>
            <a:ext cx="1101426" cy="515384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078" y="3403936"/>
            <a:ext cx="1101426" cy="515384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596" y="3929446"/>
            <a:ext cx="1101426" cy="515384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040" y="3406668"/>
            <a:ext cx="1101426" cy="515384"/>
          </a:xfrm>
          <a:prstGeom prst="rect">
            <a:avLst/>
          </a:prstGeom>
        </p:spPr>
      </p:pic>
      <p:pic>
        <p:nvPicPr>
          <p:cNvPr id="316" name="Picture 315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41" y="3928534"/>
            <a:ext cx="1101426" cy="515384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566" y="3405111"/>
            <a:ext cx="1101426" cy="515384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096" y="6684813"/>
            <a:ext cx="1101426" cy="515384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377" y="6164072"/>
            <a:ext cx="1101426" cy="515384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312" y="6685233"/>
            <a:ext cx="1101426" cy="515384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588" y="6162308"/>
            <a:ext cx="1101426" cy="515384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54" y="6684184"/>
            <a:ext cx="1101426" cy="515384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21" y="6154767"/>
            <a:ext cx="1101426" cy="515384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176" y="4924590"/>
            <a:ext cx="827108" cy="89361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14" y="4924590"/>
            <a:ext cx="552791" cy="89361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70" y="4991392"/>
            <a:ext cx="827108" cy="82918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67" y="4750261"/>
            <a:ext cx="675403" cy="107441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45" y="4913610"/>
            <a:ext cx="540322" cy="908157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699" y="5111291"/>
            <a:ext cx="523697" cy="71281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825" y="5145783"/>
            <a:ext cx="579807" cy="679559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176" y="6281435"/>
            <a:ext cx="1531605" cy="914391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68" y="6100936"/>
            <a:ext cx="814639" cy="1097269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94" y="6121416"/>
            <a:ext cx="1020378" cy="107441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64" y="6291237"/>
            <a:ext cx="818796" cy="908157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19" y="6490060"/>
            <a:ext cx="785545" cy="71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7201225"/>
            <a:ext cx="4975120" cy="54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4838431"/>
            <a:ext cx="4975120" cy="54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3632959"/>
            <a:ext cx="4975120" cy="54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2646546"/>
            <a:ext cx="4975120" cy="540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1693476"/>
            <a:ext cx="4975120" cy="5403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6019828"/>
            <a:ext cx="4975120" cy="5403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7200657"/>
            <a:ext cx="4975120" cy="5403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5490342"/>
            <a:ext cx="4975120" cy="5403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04" y="3646678"/>
            <a:ext cx="4975120" cy="5403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1693476"/>
            <a:ext cx="4975120" cy="5403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7198939"/>
            <a:ext cx="4975120" cy="54032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5490342"/>
            <a:ext cx="4975120" cy="5403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04" y="4592115"/>
            <a:ext cx="4975120" cy="5403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2646066"/>
            <a:ext cx="4975120" cy="54032"/>
          </a:xfrm>
          <a:prstGeom prst="rect">
            <a:avLst/>
          </a:prstGeom>
        </p:spPr>
      </p:pic>
      <p:sp>
        <p:nvSpPr>
          <p:cNvPr id="259" name="TextBox 258"/>
          <p:cNvSpPr txBox="1"/>
          <p:nvPr/>
        </p:nvSpPr>
        <p:spPr>
          <a:xfrm>
            <a:off x="4358324" y="0"/>
            <a:ext cx="7749174" cy="437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Bai multi / Straight Up Tea / Snapple 64oz / Snapple 6pks &amp; 12pks</a:t>
            </a:r>
            <a:endParaRPr lang="en-US" dirty="0"/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3646106"/>
            <a:ext cx="4975120" cy="54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65" y="2947468"/>
            <a:ext cx="502915" cy="6837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80" y="2947182"/>
            <a:ext cx="502915" cy="6837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95" y="2947182"/>
            <a:ext cx="502915" cy="683715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6026834"/>
            <a:ext cx="4975120" cy="54032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2645026"/>
            <a:ext cx="4975120" cy="54032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1693476"/>
            <a:ext cx="4975120" cy="54032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4592107"/>
            <a:ext cx="4975120" cy="54032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6344640"/>
            <a:ext cx="4975120" cy="54032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8" y="836924"/>
            <a:ext cx="835421" cy="856203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03" y="837435"/>
            <a:ext cx="835421" cy="856203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34" y="841004"/>
            <a:ext cx="835421" cy="856203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49" y="841003"/>
            <a:ext cx="835421" cy="856203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841300"/>
            <a:ext cx="835421" cy="856203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55" y="4020542"/>
            <a:ext cx="822952" cy="822952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87" y="4015808"/>
            <a:ext cx="822952" cy="822952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07" y="4019352"/>
            <a:ext cx="822952" cy="822952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39" y="2811570"/>
            <a:ext cx="548635" cy="822952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11" y="2811570"/>
            <a:ext cx="548635" cy="822952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02" y="2811570"/>
            <a:ext cx="548635" cy="822952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8" y="1790868"/>
            <a:ext cx="835421" cy="856203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29" y="1790870"/>
            <a:ext cx="835421" cy="856203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65" y="1788823"/>
            <a:ext cx="563182" cy="856203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03" y="1788823"/>
            <a:ext cx="563182" cy="856203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56" y="1791198"/>
            <a:ext cx="563182" cy="856203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55" y="1790869"/>
            <a:ext cx="563182" cy="856203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55" y="1790877"/>
            <a:ext cx="563182" cy="856203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8" y="2768049"/>
            <a:ext cx="563182" cy="856203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85" y="2776453"/>
            <a:ext cx="563182" cy="856203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71" y="3725398"/>
            <a:ext cx="450961" cy="1115973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90" y="3726064"/>
            <a:ext cx="450961" cy="1115973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68" y="3727435"/>
            <a:ext cx="450961" cy="1115973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3" y="4902938"/>
            <a:ext cx="502915" cy="1115973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40" y="4903500"/>
            <a:ext cx="502915" cy="1115973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41" y="4903048"/>
            <a:ext cx="502915" cy="1115973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92" y="4902281"/>
            <a:ext cx="502915" cy="1115973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71" y="4903742"/>
            <a:ext cx="502915" cy="1115973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06" y="4902192"/>
            <a:ext cx="502915" cy="1115973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57" y="4901716"/>
            <a:ext cx="502915" cy="1115973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08" y="4901716"/>
            <a:ext cx="502915" cy="111597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0" y="6082982"/>
            <a:ext cx="502915" cy="111597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78" y="6084031"/>
            <a:ext cx="502915" cy="111597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34" y="6084461"/>
            <a:ext cx="502915" cy="1115973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68" y="6084965"/>
            <a:ext cx="502915" cy="111597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02" y="6086798"/>
            <a:ext cx="502915" cy="11159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8" y="6082982"/>
            <a:ext cx="502915" cy="11159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48" y="896677"/>
            <a:ext cx="831265" cy="789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46" y="896677"/>
            <a:ext cx="831265" cy="789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44" y="903425"/>
            <a:ext cx="831265" cy="789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42" y="896071"/>
            <a:ext cx="831265" cy="789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640" y="903009"/>
            <a:ext cx="831265" cy="789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40" y="906337"/>
            <a:ext cx="831265" cy="789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71" y="1854834"/>
            <a:ext cx="831265" cy="789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318" y="1844824"/>
            <a:ext cx="831265" cy="789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00" y="1844824"/>
            <a:ext cx="831265" cy="7897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354" y="1844824"/>
            <a:ext cx="831265" cy="789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28" y="1860035"/>
            <a:ext cx="831265" cy="7897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47" y="2857376"/>
            <a:ext cx="831265" cy="789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35" y="2851206"/>
            <a:ext cx="831265" cy="7897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23" y="2857615"/>
            <a:ext cx="831265" cy="7897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11" y="2859839"/>
            <a:ext cx="831265" cy="7897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99" y="2867293"/>
            <a:ext cx="831265" cy="7897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189" y="2858668"/>
            <a:ext cx="831265" cy="7897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47" y="3798144"/>
            <a:ext cx="552791" cy="7897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50" y="3797017"/>
            <a:ext cx="552791" cy="7897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31" y="3804858"/>
            <a:ext cx="552791" cy="7897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12" y="3797017"/>
            <a:ext cx="552791" cy="7897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03" y="3804858"/>
            <a:ext cx="552791" cy="789702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57" y="3804858"/>
            <a:ext cx="552791" cy="789702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97" y="3814385"/>
            <a:ext cx="552791" cy="789702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078" y="3804858"/>
            <a:ext cx="552791" cy="789702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84" y="3804858"/>
            <a:ext cx="552791" cy="789702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72" y="4694947"/>
            <a:ext cx="552791" cy="789702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40" y="4703432"/>
            <a:ext cx="552791" cy="789702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832" y="4712196"/>
            <a:ext cx="552791" cy="789702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979" y="4703432"/>
            <a:ext cx="552791" cy="789702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25" y="4697341"/>
            <a:ext cx="552791" cy="789702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1" y="4697341"/>
            <a:ext cx="552791" cy="789702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17" y="4703432"/>
            <a:ext cx="552791" cy="789702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63" y="4697341"/>
            <a:ext cx="552791" cy="789702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585" y="2851206"/>
            <a:ext cx="1105582" cy="789702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206" y="899540"/>
            <a:ext cx="1105582" cy="789702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829" y="898919"/>
            <a:ext cx="1105582" cy="789702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932" y="1852127"/>
            <a:ext cx="1105582" cy="789702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925" y="1852127"/>
            <a:ext cx="1105582" cy="789702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350" y="2851206"/>
            <a:ext cx="1105582" cy="789702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517" y="899114"/>
            <a:ext cx="1105582" cy="789702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032" y="902504"/>
            <a:ext cx="1105582" cy="789702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788" y="1852127"/>
            <a:ext cx="1105582" cy="789702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517" y="1852553"/>
            <a:ext cx="1105582" cy="789702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932" y="3797017"/>
            <a:ext cx="1105582" cy="789702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578" y="3797017"/>
            <a:ext cx="1105582" cy="789702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429" y="3804858"/>
            <a:ext cx="1105582" cy="789702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22" y="3804858"/>
            <a:ext cx="1105582" cy="789702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54" y="4703432"/>
            <a:ext cx="831265" cy="789702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024" y="4694947"/>
            <a:ext cx="831265" cy="789702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421" y="4703432"/>
            <a:ext cx="831265" cy="789702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971" y="4695683"/>
            <a:ext cx="831265" cy="789702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863" y="4695683"/>
            <a:ext cx="831265" cy="789702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300" y="5550043"/>
            <a:ext cx="831265" cy="789702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024" y="5554644"/>
            <a:ext cx="831265" cy="789702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720" y="5547635"/>
            <a:ext cx="831265" cy="789702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446" y="5547635"/>
            <a:ext cx="831265" cy="789702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21" y="5554644"/>
            <a:ext cx="831265" cy="789702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58" y="6398672"/>
            <a:ext cx="831265" cy="789702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616" y="6409090"/>
            <a:ext cx="831265" cy="789702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48" y="6398672"/>
            <a:ext cx="831265" cy="789702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13" y="6409090"/>
            <a:ext cx="831265" cy="789702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06" y="6169048"/>
            <a:ext cx="482134" cy="1026612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52" y="6170151"/>
            <a:ext cx="482134" cy="1026612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8" y="6169346"/>
            <a:ext cx="482134" cy="1026612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60" y="6322302"/>
            <a:ext cx="353288" cy="872828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01" y="6323935"/>
            <a:ext cx="353288" cy="872828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52" y="6322842"/>
            <a:ext cx="353288" cy="872828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30" y="6322162"/>
            <a:ext cx="353288" cy="87282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083" y="6346291"/>
            <a:ext cx="606823" cy="84789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49" y="6686475"/>
            <a:ext cx="837499" cy="511228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59" y="6686475"/>
            <a:ext cx="556947" cy="5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7201225"/>
            <a:ext cx="4975120" cy="54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4530188"/>
            <a:ext cx="4975120" cy="54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3563154"/>
            <a:ext cx="4975120" cy="54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2598916"/>
            <a:ext cx="4975120" cy="540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7" y="1636320"/>
            <a:ext cx="4975120" cy="5403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0" y="6458942"/>
            <a:ext cx="4975120" cy="5403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7200657"/>
            <a:ext cx="4975120" cy="5403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04" y="4032448"/>
            <a:ext cx="4975120" cy="5403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1717291"/>
            <a:ext cx="4975120" cy="5403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7198939"/>
            <a:ext cx="4975120" cy="54032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5304613"/>
            <a:ext cx="4975120" cy="5403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04" y="4996936"/>
            <a:ext cx="4975120" cy="5403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2936588"/>
            <a:ext cx="4975120" cy="54032"/>
          </a:xfrm>
          <a:prstGeom prst="rect">
            <a:avLst/>
          </a:prstGeom>
        </p:spPr>
      </p:pic>
      <p:sp>
        <p:nvSpPr>
          <p:cNvPr id="259" name="TextBox 258"/>
          <p:cNvSpPr txBox="1"/>
          <p:nvPr/>
        </p:nvSpPr>
        <p:spPr>
          <a:xfrm>
            <a:off x="7436127" y="0"/>
            <a:ext cx="1593578" cy="437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Single Serve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3369852"/>
            <a:ext cx="4975120" cy="54032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6155116"/>
            <a:ext cx="4975120" cy="54032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2597396"/>
            <a:ext cx="4975120" cy="54032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1717291"/>
            <a:ext cx="4975120" cy="54032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4325395"/>
            <a:ext cx="4975120" cy="54032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6206537"/>
            <a:ext cx="4975120" cy="54032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06" y="5495583"/>
            <a:ext cx="4975120" cy="54032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755179"/>
            <a:ext cx="297177" cy="881141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19" y="754993"/>
            <a:ext cx="297177" cy="881141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34" y="755981"/>
            <a:ext cx="297177" cy="881141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44" y="754991"/>
            <a:ext cx="297177" cy="881141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49" y="755979"/>
            <a:ext cx="297177" cy="881141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54" y="755679"/>
            <a:ext cx="297177" cy="881141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64" y="755677"/>
            <a:ext cx="297177" cy="881141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69" y="755676"/>
            <a:ext cx="297177" cy="881141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" y="1720729"/>
            <a:ext cx="297177" cy="881141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9" y="2681500"/>
            <a:ext cx="297177" cy="881141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19" y="2679955"/>
            <a:ext cx="297177" cy="881141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60" y="1720729"/>
            <a:ext cx="297177" cy="881141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70" y="1720729"/>
            <a:ext cx="297177" cy="881141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90" y="1720729"/>
            <a:ext cx="297177" cy="881141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85" y="1720729"/>
            <a:ext cx="297177" cy="881141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95" y="1720729"/>
            <a:ext cx="297177" cy="881141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00" y="1720729"/>
            <a:ext cx="297177" cy="881141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05" y="1720729"/>
            <a:ext cx="297177" cy="881141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10" y="1720729"/>
            <a:ext cx="297177" cy="881141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15" y="1720729"/>
            <a:ext cx="297177" cy="881141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23" y="1720729"/>
            <a:ext cx="297177" cy="881141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82" y="2680324"/>
            <a:ext cx="297177" cy="881141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86" y="2680324"/>
            <a:ext cx="297177" cy="881141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90" y="2680323"/>
            <a:ext cx="297177" cy="881141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94" y="2682325"/>
            <a:ext cx="297177" cy="88114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98" y="2682725"/>
            <a:ext cx="297177" cy="88114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06" y="2680085"/>
            <a:ext cx="297177" cy="88114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10" y="2681083"/>
            <a:ext cx="297177" cy="88114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14" y="2682725"/>
            <a:ext cx="297177" cy="88114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18" y="2683055"/>
            <a:ext cx="297177" cy="88114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22" y="2682725"/>
            <a:ext cx="297177" cy="88114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26" y="2682725"/>
            <a:ext cx="297177" cy="88114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8" y="3646666"/>
            <a:ext cx="297177" cy="88114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31" y="3646664"/>
            <a:ext cx="297177" cy="881141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20" y="3650086"/>
            <a:ext cx="297177" cy="88114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66" y="3648742"/>
            <a:ext cx="297177" cy="881141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12" y="3650744"/>
            <a:ext cx="297177" cy="88114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39" y="3650086"/>
            <a:ext cx="297177" cy="881141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85" y="3650340"/>
            <a:ext cx="297177" cy="881141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58" y="3648741"/>
            <a:ext cx="297177" cy="881141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31" y="3649502"/>
            <a:ext cx="297177" cy="881141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04" y="3651144"/>
            <a:ext cx="297177" cy="881141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13" y="5577395"/>
            <a:ext cx="297177" cy="881141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19" y="5577394"/>
            <a:ext cx="297177" cy="881141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75" y="5579114"/>
            <a:ext cx="297177" cy="881141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" y="4616371"/>
            <a:ext cx="297177" cy="881141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20" y="4616370"/>
            <a:ext cx="297177" cy="881141"/>
          </a:xfrm>
          <a:prstGeom prst="rect">
            <a:avLst/>
          </a:prstGeom>
        </p:spPr>
      </p:pic>
      <p:pic>
        <p:nvPicPr>
          <p:cNvPr id="328" name="Picture 327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31" y="4613905"/>
            <a:ext cx="297177" cy="881141"/>
          </a:xfrm>
          <a:prstGeom prst="rect">
            <a:avLst/>
          </a:prstGeom>
        </p:spPr>
      </p:pic>
      <p:pic>
        <p:nvPicPr>
          <p:cNvPr id="329" name="Picture 328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42" y="4616369"/>
            <a:ext cx="297177" cy="881141"/>
          </a:xfrm>
          <a:prstGeom prst="rect">
            <a:avLst/>
          </a:prstGeom>
        </p:spPr>
      </p:pic>
      <p:pic>
        <p:nvPicPr>
          <p:cNvPr id="330" name="Picture 329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53" y="4613548"/>
            <a:ext cx="297177" cy="881141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64" y="4616368"/>
            <a:ext cx="297177" cy="881141"/>
          </a:xfrm>
          <a:prstGeom prst="rect">
            <a:avLst/>
          </a:prstGeom>
        </p:spPr>
      </p:pic>
      <p:pic>
        <p:nvPicPr>
          <p:cNvPr id="332" name="Picture 331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75" y="4616149"/>
            <a:ext cx="297177" cy="881141"/>
          </a:xfrm>
          <a:prstGeom prst="rect">
            <a:avLst/>
          </a:prstGeom>
        </p:spPr>
      </p:pic>
      <p:pic>
        <p:nvPicPr>
          <p:cNvPr id="333" name="Picture 332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86" y="4613879"/>
            <a:ext cx="297177" cy="881141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97" y="4613548"/>
            <a:ext cx="297177" cy="881141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08" y="4613548"/>
            <a:ext cx="297177" cy="881141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19" y="4616148"/>
            <a:ext cx="297177" cy="881141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30" y="4612208"/>
            <a:ext cx="297177" cy="881141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46" y="4612208"/>
            <a:ext cx="297177" cy="881141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3" y="5577801"/>
            <a:ext cx="297177" cy="881141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59" y="5574573"/>
            <a:ext cx="297177" cy="881141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95" y="5577528"/>
            <a:ext cx="297177" cy="881141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31" y="5574572"/>
            <a:ext cx="297177" cy="881141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67" y="5574571"/>
            <a:ext cx="297177" cy="881141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03" y="5574570"/>
            <a:ext cx="297177" cy="881141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39" y="5574895"/>
            <a:ext cx="297177" cy="881141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75" y="5578751"/>
            <a:ext cx="297177" cy="88114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10" y="5574569"/>
            <a:ext cx="297177" cy="88114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38" y="6541440"/>
            <a:ext cx="278474" cy="65254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10" y="6541439"/>
            <a:ext cx="278474" cy="65254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82" y="6541438"/>
            <a:ext cx="278474" cy="65254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54" y="6541369"/>
            <a:ext cx="278474" cy="65254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26" y="6543975"/>
            <a:ext cx="278474" cy="65254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98" y="6541368"/>
            <a:ext cx="278474" cy="652543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70" y="6543351"/>
            <a:ext cx="278474" cy="65254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43" y="6541368"/>
            <a:ext cx="278474" cy="652543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34" y="761821"/>
            <a:ext cx="317959" cy="955954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43" y="764789"/>
            <a:ext cx="317959" cy="955954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52" y="761821"/>
            <a:ext cx="317959" cy="955954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61" y="761337"/>
            <a:ext cx="317959" cy="955954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70" y="761579"/>
            <a:ext cx="317959" cy="955954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9" y="761579"/>
            <a:ext cx="317959" cy="955954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97" y="761337"/>
            <a:ext cx="317959" cy="955954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606" y="764789"/>
            <a:ext cx="317959" cy="955954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715" y="762691"/>
            <a:ext cx="317959" cy="955954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24" y="761337"/>
            <a:ext cx="317959" cy="955954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933" y="762123"/>
            <a:ext cx="317959" cy="955954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04" y="1834069"/>
            <a:ext cx="311724" cy="1103504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44" y="1834069"/>
            <a:ext cx="311724" cy="1103504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25" y="1834069"/>
            <a:ext cx="311724" cy="1103504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137" y="1834069"/>
            <a:ext cx="311724" cy="1103504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369" y="1834069"/>
            <a:ext cx="311724" cy="1103504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61" y="1834069"/>
            <a:ext cx="311724" cy="1103504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87" y="1840487"/>
            <a:ext cx="311724" cy="1103504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26" y="3053634"/>
            <a:ext cx="261848" cy="978814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65" y="3182589"/>
            <a:ext cx="253536" cy="847890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5" y="3053634"/>
            <a:ext cx="261848" cy="978814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63" y="3053634"/>
            <a:ext cx="261848" cy="978814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31" y="3053634"/>
            <a:ext cx="261848" cy="978814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99" y="3053634"/>
            <a:ext cx="261848" cy="978814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67" y="3053634"/>
            <a:ext cx="261848" cy="978814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435" y="3055902"/>
            <a:ext cx="261848" cy="978814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603" y="3050516"/>
            <a:ext cx="259770" cy="985049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93" y="3047211"/>
            <a:ext cx="259770" cy="985049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783" y="3046597"/>
            <a:ext cx="259770" cy="985049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873" y="3053634"/>
            <a:ext cx="261848" cy="978814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62" y="3230467"/>
            <a:ext cx="234832" cy="804249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38" y="3053798"/>
            <a:ext cx="257692" cy="978814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50" y="3053798"/>
            <a:ext cx="243145" cy="978814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87" y="4149071"/>
            <a:ext cx="259770" cy="847890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90" y="4147860"/>
            <a:ext cx="259770" cy="847890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99" y="4147093"/>
            <a:ext cx="259770" cy="847890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93" y="4149955"/>
            <a:ext cx="259770" cy="847890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996" y="4147093"/>
            <a:ext cx="259770" cy="84789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02" y="4147093"/>
            <a:ext cx="259770" cy="84789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305" y="4147360"/>
            <a:ext cx="259770" cy="847890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08" y="4149601"/>
            <a:ext cx="259770" cy="847890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511" y="4148070"/>
            <a:ext cx="259770" cy="847890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17" y="4148523"/>
            <a:ext cx="259770" cy="847890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16" y="2751824"/>
            <a:ext cx="216129" cy="617214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521" y="2751824"/>
            <a:ext cx="216129" cy="617214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267" y="2751824"/>
            <a:ext cx="216129" cy="617214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795" y="2751824"/>
            <a:ext cx="216129" cy="617214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938" y="2754992"/>
            <a:ext cx="216129" cy="617214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869" y="2751824"/>
            <a:ext cx="216129" cy="617214"/>
          </a:xfrm>
          <a:prstGeom prst="rect">
            <a:avLst/>
          </a:prstGeom>
        </p:spPr>
      </p:pic>
      <p:pic>
        <p:nvPicPr>
          <p:cNvPr id="352" name="Picture 351"/>
          <p:cNvPicPr>
            <a:picLocks noChangeAspect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800" y="2749794"/>
            <a:ext cx="216129" cy="617214"/>
          </a:xfrm>
          <a:prstGeom prst="rect">
            <a:avLst/>
          </a:prstGeom>
        </p:spPr>
      </p:pic>
      <p:pic>
        <p:nvPicPr>
          <p:cNvPr id="376" name="Picture 375"/>
          <p:cNvPicPr>
            <a:picLocks noChangeAspect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39" y="6437944"/>
            <a:ext cx="251458" cy="760607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1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03" y="6437944"/>
            <a:ext cx="251458" cy="760607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67" y="6437944"/>
            <a:ext cx="251458" cy="760607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1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31" y="6437944"/>
            <a:ext cx="251458" cy="760607"/>
          </a:xfrm>
          <a:prstGeom prst="rect">
            <a:avLst/>
          </a:prstGeom>
        </p:spPr>
      </p:pic>
      <p:pic>
        <p:nvPicPr>
          <p:cNvPr id="380" name="Picture 379"/>
          <p:cNvPicPr>
            <a:picLocks noChangeAspect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95" y="6437944"/>
            <a:ext cx="251458" cy="760607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759" y="6437944"/>
            <a:ext cx="251458" cy="760607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92" y="5367891"/>
            <a:ext cx="249379" cy="785545"/>
          </a:xfrm>
          <a:prstGeom prst="rect">
            <a:avLst/>
          </a:prstGeom>
        </p:spPr>
      </p:pic>
      <p:pic>
        <p:nvPicPr>
          <p:cNvPr id="400" name="Picture 399"/>
          <p:cNvPicPr>
            <a:picLocks noChangeAspect="1"/>
          </p:cNvPicPr>
          <p:nvPr/>
        </p:nvPicPr>
        <p:blipFill>
          <a:blip r:embed="rId1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99" y="5367891"/>
            <a:ext cx="249379" cy="785545"/>
          </a:xfrm>
          <a:prstGeom prst="rect">
            <a:avLst/>
          </a:prstGeom>
        </p:spPr>
      </p:pic>
      <p:pic>
        <p:nvPicPr>
          <p:cNvPr id="401" name="Picture 400"/>
          <p:cNvPicPr>
            <a:picLocks noChangeAspect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06" y="5367891"/>
            <a:ext cx="249379" cy="785545"/>
          </a:xfrm>
          <a:prstGeom prst="rect">
            <a:avLst/>
          </a:prstGeom>
        </p:spPr>
      </p:pic>
      <p:pic>
        <p:nvPicPr>
          <p:cNvPr id="402" name="Picture 401"/>
          <p:cNvPicPr>
            <a:picLocks noChangeAspect="1"/>
          </p:cNvPicPr>
          <p:nvPr/>
        </p:nvPicPr>
        <p:blipFill>
          <a:blip r:embed="rId1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13" y="5367891"/>
            <a:ext cx="249379" cy="785545"/>
          </a:xfrm>
          <a:prstGeom prst="rect">
            <a:avLst/>
          </a:prstGeom>
        </p:spPr>
      </p:pic>
      <p:pic>
        <p:nvPicPr>
          <p:cNvPr id="403" name="Picture 402"/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820" y="5367891"/>
            <a:ext cx="249379" cy="785545"/>
          </a:xfrm>
          <a:prstGeom prst="rect">
            <a:avLst/>
          </a:prstGeom>
        </p:spPr>
      </p:pic>
      <p:pic>
        <p:nvPicPr>
          <p:cNvPr id="404" name="Picture 403"/>
          <p:cNvPicPr>
            <a:picLocks noChangeAspect="1"/>
          </p:cNvPicPr>
          <p:nvPr/>
        </p:nvPicPr>
        <p:blipFill>
          <a:blip r:embed="rId1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225" y="5367891"/>
            <a:ext cx="249379" cy="785545"/>
          </a:xfrm>
          <a:prstGeom prst="rect">
            <a:avLst/>
          </a:prstGeom>
        </p:spPr>
      </p:pic>
      <p:pic>
        <p:nvPicPr>
          <p:cNvPr id="405" name="Picture 404"/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54" y="5582060"/>
            <a:ext cx="251458" cy="571495"/>
          </a:xfrm>
          <a:prstGeom prst="rect">
            <a:avLst/>
          </a:prstGeom>
        </p:spPr>
      </p:pic>
      <p:pic>
        <p:nvPicPr>
          <p:cNvPr id="406" name="Picture 405"/>
          <p:cNvPicPr>
            <a:picLocks noChangeAspect="1"/>
          </p:cNvPicPr>
          <p:nvPr/>
        </p:nvPicPr>
        <p:blipFill>
          <a:blip r:embed="rId1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85" y="5580348"/>
            <a:ext cx="253536" cy="571495"/>
          </a:xfrm>
          <a:prstGeom prst="rect">
            <a:avLst/>
          </a:prstGeom>
        </p:spPr>
      </p:pic>
      <p:pic>
        <p:nvPicPr>
          <p:cNvPr id="407" name="Picture 406"/>
          <p:cNvPicPr>
            <a:picLocks noChangeAspect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94" y="5580347"/>
            <a:ext cx="251458" cy="571495"/>
          </a:xfrm>
          <a:prstGeom prst="rect">
            <a:avLst/>
          </a:prstGeom>
        </p:spPr>
      </p:pic>
      <p:pic>
        <p:nvPicPr>
          <p:cNvPr id="408" name="Picture 407"/>
          <p:cNvPicPr>
            <a:picLocks noChangeAspect="1"/>
          </p:cNvPicPr>
          <p:nvPr/>
        </p:nvPicPr>
        <p:blipFill>
          <a:blip r:embed="rId1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925" y="5389204"/>
            <a:ext cx="243145" cy="760607"/>
          </a:xfrm>
          <a:prstGeom prst="rect">
            <a:avLst/>
          </a:prstGeom>
        </p:spPr>
      </p:pic>
      <p:pic>
        <p:nvPicPr>
          <p:cNvPr id="409" name="Picture 408"/>
          <p:cNvPicPr>
            <a:picLocks noChangeAspect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43" y="5392225"/>
            <a:ext cx="245223" cy="760607"/>
          </a:xfrm>
          <a:prstGeom prst="rect">
            <a:avLst/>
          </a:prstGeom>
        </p:spPr>
      </p:pic>
      <p:pic>
        <p:nvPicPr>
          <p:cNvPr id="410" name="Picture 409"/>
          <p:cNvPicPr>
            <a:picLocks noChangeAspect="1"/>
          </p:cNvPicPr>
          <p:nvPr/>
        </p:nvPicPr>
        <p:blipFill>
          <a:blip r:embed="rId1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40" y="5390601"/>
            <a:ext cx="243145" cy="760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28" y="2683192"/>
            <a:ext cx="297177" cy="881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11" y="1823084"/>
            <a:ext cx="253536" cy="773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978" y="1823084"/>
            <a:ext cx="253536" cy="773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545" y="1823084"/>
            <a:ext cx="253536" cy="773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903" y="1823084"/>
            <a:ext cx="253536" cy="773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471" y="1823084"/>
            <a:ext cx="253536" cy="773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607" y="1823084"/>
            <a:ext cx="253536" cy="773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039" y="1823084"/>
            <a:ext cx="253536" cy="7730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214" y="1823084"/>
            <a:ext cx="253536" cy="773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588" y="1823084"/>
            <a:ext cx="253536" cy="7730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027" y="1823084"/>
            <a:ext cx="253536" cy="7730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401" y="1823084"/>
            <a:ext cx="253536" cy="7730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596" y="947310"/>
            <a:ext cx="253536" cy="7730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580" y="947310"/>
            <a:ext cx="253536" cy="7730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620" y="947310"/>
            <a:ext cx="253536" cy="7730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612" y="947310"/>
            <a:ext cx="253536" cy="7730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588" y="947310"/>
            <a:ext cx="253536" cy="7730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604" y="947310"/>
            <a:ext cx="253536" cy="7730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628" y="947310"/>
            <a:ext cx="253536" cy="7730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636" y="947310"/>
            <a:ext cx="253536" cy="7730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41" y="947310"/>
            <a:ext cx="253536" cy="7730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106" y="947310"/>
            <a:ext cx="253536" cy="7730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59" y="947310"/>
            <a:ext cx="253536" cy="7730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876" y="947310"/>
            <a:ext cx="253536" cy="7730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5" y="6380593"/>
            <a:ext cx="272239" cy="818796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52" y="6380593"/>
            <a:ext cx="272239" cy="818796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99" y="6383007"/>
            <a:ext cx="272239" cy="81879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88" y="763994"/>
            <a:ext cx="317959" cy="955954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018" y="764659"/>
            <a:ext cx="317959" cy="955954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4" y="754991"/>
            <a:ext cx="297177" cy="881141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24" y="754991"/>
            <a:ext cx="297177" cy="881141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29" y="755488"/>
            <a:ext cx="297177" cy="881141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39" y="756816"/>
            <a:ext cx="297177" cy="881141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59" y="759108"/>
            <a:ext cx="297177" cy="881141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68" y="755488"/>
            <a:ext cx="297177" cy="881141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55" y="1720729"/>
            <a:ext cx="297177" cy="881141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65" y="1720729"/>
            <a:ext cx="297177" cy="881141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75" y="1720729"/>
            <a:ext cx="297177" cy="881141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580" y="1720729"/>
            <a:ext cx="297177" cy="881141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69" y="2679028"/>
            <a:ext cx="297177" cy="881141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1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9" y="3648741"/>
            <a:ext cx="297177" cy="881141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28" y="3650352"/>
            <a:ext cx="297177" cy="881141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58" y="3646524"/>
            <a:ext cx="297177" cy="881141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69" y="6326453"/>
            <a:ext cx="326271" cy="874906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1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22" y="6326453"/>
            <a:ext cx="326271" cy="874906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275" y="6326453"/>
            <a:ext cx="326271" cy="874906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728" y="6326453"/>
            <a:ext cx="326271" cy="874906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1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181" y="6326453"/>
            <a:ext cx="326271" cy="874906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634" y="6326453"/>
            <a:ext cx="326271" cy="87490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347" y="6323768"/>
            <a:ext cx="326271" cy="874906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800" y="6323768"/>
            <a:ext cx="326271" cy="874906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1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513" y="6326871"/>
            <a:ext cx="326271" cy="874906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1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66" y="6324367"/>
            <a:ext cx="326271" cy="874906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1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419" y="6325751"/>
            <a:ext cx="326271" cy="874906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2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77" y="6324744"/>
            <a:ext cx="326271" cy="874906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2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90" y="5445797"/>
            <a:ext cx="276396" cy="760607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2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522" y="5447268"/>
            <a:ext cx="276396" cy="760607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2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354" y="5446050"/>
            <a:ext cx="276396" cy="760607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2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186" y="5445393"/>
            <a:ext cx="276396" cy="760607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2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018" y="5444510"/>
            <a:ext cx="276396" cy="760607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2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50" y="5445340"/>
            <a:ext cx="276396" cy="760607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2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7" y="5443570"/>
            <a:ext cx="276396" cy="760607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2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959" y="5446405"/>
            <a:ext cx="276396" cy="760607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2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236" y="5445553"/>
            <a:ext cx="276396" cy="760607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2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068" y="5446801"/>
            <a:ext cx="276396" cy="760607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2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900" y="5443666"/>
            <a:ext cx="276396" cy="760607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2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731" y="5442593"/>
            <a:ext cx="276396" cy="760607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2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527" y="4581656"/>
            <a:ext cx="253536" cy="723200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2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731" y="4581656"/>
            <a:ext cx="253536" cy="723200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2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935" y="4581656"/>
            <a:ext cx="253536" cy="723200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2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139" y="4581656"/>
            <a:ext cx="253536" cy="723200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2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343" y="4581656"/>
            <a:ext cx="253536" cy="723200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2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547" y="4581656"/>
            <a:ext cx="253536" cy="723200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2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751" y="4581656"/>
            <a:ext cx="253536" cy="723200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2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955" y="4581656"/>
            <a:ext cx="253536" cy="723200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2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161" y="4581656"/>
            <a:ext cx="253536" cy="723200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2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97" y="3601956"/>
            <a:ext cx="253536" cy="723200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2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207" y="3601956"/>
            <a:ext cx="253536" cy="723200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2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919" y="3601956"/>
            <a:ext cx="253536" cy="723200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2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631" y="3601956"/>
            <a:ext cx="253536" cy="723200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2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343" y="3601956"/>
            <a:ext cx="253536" cy="723200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>
          <a:blip r:embed="rId2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63" y="3601956"/>
            <a:ext cx="253536" cy="723200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2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51" y="3601956"/>
            <a:ext cx="253536" cy="723200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2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039" y="3601956"/>
            <a:ext cx="253536" cy="723200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2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327" y="3601956"/>
            <a:ext cx="253536" cy="723200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2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15" y="3601956"/>
            <a:ext cx="253536" cy="723200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2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903" y="3601956"/>
            <a:ext cx="253536" cy="723200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2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91" y="3601956"/>
            <a:ext cx="253536" cy="723200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2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479" y="3601956"/>
            <a:ext cx="253536" cy="723200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>
          <a:blip r:embed="rId2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767" y="3601956"/>
            <a:ext cx="253536" cy="723200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2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055" y="3601956"/>
            <a:ext cx="253536" cy="723200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2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801" y="4581555"/>
            <a:ext cx="253536" cy="723200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2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186" y="4580564"/>
            <a:ext cx="253536" cy="723200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2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571" y="4580564"/>
            <a:ext cx="253536" cy="723200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2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922" y="4580564"/>
            <a:ext cx="253536" cy="723200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2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919" y="4580564"/>
            <a:ext cx="253536" cy="723200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2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746" y="4580564"/>
            <a:ext cx="253536" cy="723200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2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892" y="4580493"/>
            <a:ext cx="253536" cy="723200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541" y="2908687"/>
            <a:ext cx="247301" cy="461352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2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798" y="2911640"/>
            <a:ext cx="247301" cy="461352"/>
          </a:xfrm>
          <a:prstGeom prst="rect">
            <a:avLst/>
          </a:prstGeom>
        </p:spPr>
      </p:pic>
      <p:pic>
        <p:nvPicPr>
          <p:cNvPr id="316" name="Picture 315"/>
          <p:cNvPicPr>
            <a:picLocks noChangeAspect="1"/>
          </p:cNvPicPr>
          <p:nvPr/>
        </p:nvPicPr>
        <p:blipFill>
          <a:blip r:embed="rId2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514" y="2908594"/>
            <a:ext cx="247301" cy="461352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2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492" y="2912820"/>
            <a:ext cx="247301" cy="461352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>
          <a:blip r:embed="rId2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942" y="2908547"/>
            <a:ext cx="247301" cy="461352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2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719" y="2912090"/>
            <a:ext cx="247301" cy="461352"/>
          </a:xfrm>
          <a:prstGeom prst="rect">
            <a:avLst/>
          </a:prstGeom>
        </p:spPr>
      </p:pic>
      <p:pic>
        <p:nvPicPr>
          <p:cNvPr id="334" name="Picture 333"/>
          <p:cNvPicPr>
            <a:picLocks noChangeAspect="1"/>
          </p:cNvPicPr>
          <p:nvPr/>
        </p:nvPicPr>
        <p:blipFill>
          <a:blip r:embed="rId2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169" y="2911621"/>
            <a:ext cx="247301" cy="461352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>
          <a:blip r:embed="rId2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611" y="2911182"/>
            <a:ext cx="247301" cy="46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52" y="7200657"/>
            <a:ext cx="4975120" cy="5403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5596357"/>
            <a:ext cx="4975120" cy="5403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04" y="3146614"/>
            <a:ext cx="4975120" cy="5403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1717291"/>
            <a:ext cx="4975120" cy="5403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7198939"/>
            <a:ext cx="4975120" cy="5403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04" y="4558780"/>
            <a:ext cx="4975120" cy="5403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9" y="2441272"/>
            <a:ext cx="4975120" cy="54032"/>
          </a:xfrm>
          <a:prstGeom prst="rect">
            <a:avLst/>
          </a:prstGeom>
        </p:spPr>
      </p:pic>
      <p:sp>
        <p:nvSpPr>
          <p:cNvPr id="259" name="TextBox 258"/>
          <p:cNvSpPr txBox="1"/>
          <p:nvPr/>
        </p:nvSpPr>
        <p:spPr>
          <a:xfrm>
            <a:off x="7436127" y="0"/>
            <a:ext cx="1593578" cy="437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Single Serve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11" name="Picture 3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2954605"/>
            <a:ext cx="4975120" cy="54032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1717291"/>
            <a:ext cx="4975120" cy="54032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4258713"/>
            <a:ext cx="4975120" cy="54032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5461814"/>
            <a:ext cx="4975120" cy="54032"/>
          </a:xfrm>
          <a:prstGeom prst="rect">
            <a:avLst/>
          </a:prstGeom>
        </p:spPr>
      </p:pic>
      <p:pic>
        <p:nvPicPr>
          <p:cNvPr id="469" name="Picture 4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91" y="6813607"/>
            <a:ext cx="4975120" cy="54032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3" y="7198939"/>
            <a:ext cx="4975120" cy="54032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3" y="4537830"/>
            <a:ext cx="4975120" cy="54032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3" y="3350824"/>
            <a:ext cx="4975120" cy="54032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3" y="2495304"/>
            <a:ext cx="4975120" cy="54032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3" y="1720755"/>
            <a:ext cx="4975120" cy="54032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3" y="5782656"/>
            <a:ext cx="4975120" cy="54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3" y="1027341"/>
            <a:ext cx="276396" cy="689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97" y="1030788"/>
            <a:ext cx="276396" cy="68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81" y="1022666"/>
            <a:ext cx="276396" cy="689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5" y="1030788"/>
            <a:ext cx="276396" cy="689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49" y="1030788"/>
            <a:ext cx="276396" cy="689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633" y="1029486"/>
            <a:ext cx="276396" cy="689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17" y="1029073"/>
            <a:ext cx="274317" cy="689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22" y="1031591"/>
            <a:ext cx="276396" cy="689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06" y="1029073"/>
            <a:ext cx="276396" cy="6899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90" y="1027670"/>
            <a:ext cx="276396" cy="689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74" y="1029073"/>
            <a:ext cx="276396" cy="689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58" y="1030035"/>
            <a:ext cx="276396" cy="68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42" y="1029073"/>
            <a:ext cx="276396" cy="689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26" y="1030789"/>
            <a:ext cx="276396" cy="6899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10" y="1029073"/>
            <a:ext cx="276396" cy="689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90" y="1029073"/>
            <a:ext cx="274317" cy="6899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3" y="1803887"/>
            <a:ext cx="276396" cy="6899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6" y="1803887"/>
            <a:ext cx="276396" cy="6899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79" y="1803887"/>
            <a:ext cx="276396" cy="689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12" y="1804107"/>
            <a:ext cx="276396" cy="689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45" y="1805004"/>
            <a:ext cx="276396" cy="6899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78" y="1803887"/>
            <a:ext cx="276396" cy="6899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11" y="1803887"/>
            <a:ext cx="276396" cy="6899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44" y="1803887"/>
            <a:ext cx="276396" cy="68995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77" y="1803887"/>
            <a:ext cx="276396" cy="6899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10" y="1803887"/>
            <a:ext cx="276396" cy="6899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3" y="1803887"/>
            <a:ext cx="276396" cy="68995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76" y="1803688"/>
            <a:ext cx="276396" cy="6899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09" y="1806405"/>
            <a:ext cx="276396" cy="68995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42" y="1806741"/>
            <a:ext cx="276396" cy="68995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75" y="1803887"/>
            <a:ext cx="276396" cy="6899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06" y="1803688"/>
            <a:ext cx="276396" cy="6899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79" y="2576792"/>
            <a:ext cx="216129" cy="775154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83" y="2576475"/>
            <a:ext cx="216129" cy="775154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87" y="2576475"/>
            <a:ext cx="216129" cy="775154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8" y="3752285"/>
            <a:ext cx="253536" cy="785545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14" y="3482124"/>
            <a:ext cx="322115" cy="1055706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79" y="3439064"/>
            <a:ext cx="363678" cy="1099348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64" y="3848202"/>
            <a:ext cx="282630" cy="68995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87" y="3848202"/>
            <a:ext cx="282630" cy="689950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10" y="3848202"/>
            <a:ext cx="282630" cy="689950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33" y="3848202"/>
            <a:ext cx="266005" cy="689950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31" y="3848202"/>
            <a:ext cx="266005" cy="689950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28" y="3848202"/>
            <a:ext cx="266005" cy="689950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35" y="6432224"/>
            <a:ext cx="268083" cy="770998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84" y="6430059"/>
            <a:ext cx="268083" cy="770998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33" y="6430059"/>
            <a:ext cx="268083" cy="770998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81" y="6430059"/>
            <a:ext cx="268083" cy="770998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12" y="6694420"/>
            <a:ext cx="195347" cy="504993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24" y="6696064"/>
            <a:ext cx="195347" cy="504993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36" y="6694420"/>
            <a:ext cx="195347" cy="504993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047" y="6696064"/>
            <a:ext cx="195347" cy="504993"/>
          </a:xfrm>
          <a:prstGeom prst="rect">
            <a:avLst/>
          </a:prstGeom>
        </p:spPr>
      </p:pic>
      <p:pic>
        <p:nvPicPr>
          <p:cNvPr id="398" name="Picture 3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04" y="3854010"/>
            <a:ext cx="4975120" cy="54032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81" y="2550315"/>
            <a:ext cx="249379" cy="598511"/>
          </a:xfrm>
          <a:prstGeom prst="rect">
            <a:avLst/>
          </a:prstGeom>
        </p:spPr>
      </p:pic>
      <p:pic>
        <p:nvPicPr>
          <p:cNvPr id="346" name="Picture 345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53" y="2551635"/>
            <a:ext cx="249379" cy="598511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25" y="2549131"/>
            <a:ext cx="249379" cy="598511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97" y="2549248"/>
            <a:ext cx="249379" cy="598511"/>
          </a:xfrm>
          <a:prstGeom prst="rect">
            <a:avLst/>
          </a:prstGeom>
        </p:spPr>
      </p:pic>
      <p:pic>
        <p:nvPicPr>
          <p:cNvPr id="349" name="Picture 348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69" y="2548596"/>
            <a:ext cx="249379" cy="598511"/>
          </a:xfrm>
          <a:prstGeom prst="rect">
            <a:avLst/>
          </a:prstGeom>
        </p:spPr>
      </p:pic>
      <p:pic>
        <p:nvPicPr>
          <p:cNvPr id="350" name="Picture 349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41" y="2548596"/>
            <a:ext cx="249379" cy="598511"/>
          </a:xfrm>
          <a:prstGeom prst="rect">
            <a:avLst/>
          </a:prstGeom>
        </p:spPr>
      </p:pic>
      <p:pic>
        <p:nvPicPr>
          <p:cNvPr id="351" name="Picture 350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13" y="2548596"/>
            <a:ext cx="249379" cy="598511"/>
          </a:xfrm>
          <a:prstGeom prst="rect">
            <a:avLst/>
          </a:prstGeom>
        </p:spPr>
      </p:pic>
      <p:pic>
        <p:nvPicPr>
          <p:cNvPr id="353" name="Picture 35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5" y="2547270"/>
            <a:ext cx="249379" cy="598511"/>
          </a:xfrm>
          <a:prstGeom prst="rect">
            <a:avLst/>
          </a:prstGeom>
        </p:spPr>
      </p:pic>
      <p:pic>
        <p:nvPicPr>
          <p:cNvPr id="487" name="Picture 486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12" y="1122417"/>
            <a:ext cx="243145" cy="590198"/>
          </a:xfrm>
          <a:prstGeom prst="rect">
            <a:avLst/>
          </a:prstGeom>
        </p:spPr>
      </p:pic>
      <p:pic>
        <p:nvPicPr>
          <p:cNvPr id="488" name="Picture 487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26" y="1122417"/>
            <a:ext cx="243145" cy="590198"/>
          </a:xfrm>
          <a:prstGeom prst="rect">
            <a:avLst/>
          </a:prstGeom>
        </p:spPr>
      </p:pic>
      <p:pic>
        <p:nvPicPr>
          <p:cNvPr id="489" name="Picture 488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40" y="1039704"/>
            <a:ext cx="290943" cy="679559"/>
          </a:xfrm>
          <a:prstGeom prst="rect">
            <a:avLst/>
          </a:prstGeom>
        </p:spPr>
      </p:pic>
      <p:pic>
        <p:nvPicPr>
          <p:cNvPr id="490" name="Picture 489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052" y="1040009"/>
            <a:ext cx="290943" cy="679559"/>
          </a:xfrm>
          <a:prstGeom prst="rect">
            <a:avLst/>
          </a:prstGeom>
        </p:spPr>
      </p:pic>
      <p:pic>
        <p:nvPicPr>
          <p:cNvPr id="491" name="Picture 490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064" y="1040857"/>
            <a:ext cx="290943" cy="679559"/>
          </a:xfrm>
          <a:prstGeom prst="rect">
            <a:avLst/>
          </a:prstGeom>
        </p:spPr>
      </p:pic>
      <p:pic>
        <p:nvPicPr>
          <p:cNvPr id="492" name="Picture 491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076" y="1040856"/>
            <a:ext cx="290943" cy="679559"/>
          </a:xfrm>
          <a:prstGeom prst="rect">
            <a:avLst/>
          </a:prstGeom>
        </p:spPr>
      </p:pic>
      <p:pic>
        <p:nvPicPr>
          <p:cNvPr id="493" name="Picture 492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088" y="723583"/>
            <a:ext cx="336662" cy="995440"/>
          </a:xfrm>
          <a:prstGeom prst="rect">
            <a:avLst/>
          </a:prstGeom>
        </p:spPr>
      </p:pic>
      <p:pic>
        <p:nvPicPr>
          <p:cNvPr id="494" name="Picture 493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819" y="721938"/>
            <a:ext cx="336662" cy="995440"/>
          </a:xfrm>
          <a:prstGeom prst="rect">
            <a:avLst/>
          </a:prstGeom>
        </p:spPr>
      </p:pic>
      <p:pic>
        <p:nvPicPr>
          <p:cNvPr id="495" name="Picture 494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550" y="723583"/>
            <a:ext cx="336662" cy="995440"/>
          </a:xfrm>
          <a:prstGeom prst="rect">
            <a:avLst/>
          </a:prstGeom>
        </p:spPr>
      </p:pic>
      <p:pic>
        <p:nvPicPr>
          <p:cNvPr id="496" name="Picture 495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281" y="902305"/>
            <a:ext cx="259770" cy="816718"/>
          </a:xfrm>
          <a:prstGeom prst="rect">
            <a:avLst/>
          </a:prstGeom>
        </p:spPr>
      </p:pic>
      <p:pic>
        <p:nvPicPr>
          <p:cNvPr id="497" name="Picture 496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120" y="900659"/>
            <a:ext cx="259770" cy="816718"/>
          </a:xfrm>
          <a:prstGeom prst="rect">
            <a:avLst/>
          </a:prstGeom>
        </p:spPr>
      </p:pic>
      <p:pic>
        <p:nvPicPr>
          <p:cNvPr id="498" name="Picture 497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959" y="901465"/>
            <a:ext cx="259770" cy="816718"/>
          </a:xfrm>
          <a:prstGeom prst="rect">
            <a:avLst/>
          </a:prstGeom>
        </p:spPr>
      </p:pic>
      <p:pic>
        <p:nvPicPr>
          <p:cNvPr id="499" name="Picture 498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798" y="902233"/>
            <a:ext cx="259770" cy="816718"/>
          </a:xfrm>
          <a:prstGeom prst="rect">
            <a:avLst/>
          </a:prstGeom>
        </p:spPr>
      </p:pic>
      <p:pic>
        <p:nvPicPr>
          <p:cNvPr id="500" name="Picture 499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641" y="904382"/>
            <a:ext cx="259770" cy="816718"/>
          </a:xfrm>
          <a:prstGeom prst="rect">
            <a:avLst/>
          </a:prstGeom>
        </p:spPr>
      </p:pic>
      <p:pic>
        <p:nvPicPr>
          <p:cNvPr id="501" name="Picture 500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48" y="4961998"/>
            <a:ext cx="224441" cy="633839"/>
          </a:xfrm>
          <a:prstGeom prst="rect">
            <a:avLst/>
          </a:prstGeom>
        </p:spPr>
      </p:pic>
      <p:pic>
        <p:nvPicPr>
          <p:cNvPr id="502" name="Picture 501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84" y="4962057"/>
            <a:ext cx="224441" cy="633839"/>
          </a:xfrm>
          <a:prstGeom prst="rect">
            <a:avLst/>
          </a:prstGeom>
        </p:spPr>
      </p:pic>
      <p:pic>
        <p:nvPicPr>
          <p:cNvPr id="503" name="Picture 502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620" y="4958348"/>
            <a:ext cx="224441" cy="633839"/>
          </a:xfrm>
          <a:prstGeom prst="rect">
            <a:avLst/>
          </a:prstGeom>
        </p:spPr>
      </p:pic>
      <p:pic>
        <p:nvPicPr>
          <p:cNvPr id="504" name="Picture 503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56" y="4961998"/>
            <a:ext cx="224441" cy="633839"/>
          </a:xfrm>
          <a:prstGeom prst="rect">
            <a:avLst/>
          </a:prstGeom>
        </p:spPr>
      </p:pic>
      <p:pic>
        <p:nvPicPr>
          <p:cNvPr id="505" name="Picture 504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33" y="5933338"/>
            <a:ext cx="338740" cy="1265601"/>
          </a:xfrm>
          <a:prstGeom prst="rect">
            <a:avLst/>
          </a:prstGeom>
        </p:spPr>
      </p:pic>
      <p:pic>
        <p:nvPicPr>
          <p:cNvPr id="506" name="Picture 505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07" y="5934316"/>
            <a:ext cx="340819" cy="1265601"/>
          </a:xfrm>
          <a:prstGeom prst="rect">
            <a:avLst/>
          </a:prstGeom>
        </p:spPr>
      </p:pic>
      <p:pic>
        <p:nvPicPr>
          <p:cNvPr id="507" name="Picture 506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60" y="5933338"/>
            <a:ext cx="340819" cy="1265601"/>
          </a:xfrm>
          <a:prstGeom prst="rect">
            <a:avLst/>
          </a:prstGeom>
        </p:spPr>
      </p:pic>
      <p:pic>
        <p:nvPicPr>
          <p:cNvPr id="508" name="Picture 507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13" y="5933338"/>
            <a:ext cx="340819" cy="1265601"/>
          </a:xfrm>
          <a:prstGeom prst="rect">
            <a:avLst/>
          </a:prstGeom>
        </p:spPr>
      </p:pic>
      <p:pic>
        <p:nvPicPr>
          <p:cNvPr id="509" name="Picture 508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65" y="5936123"/>
            <a:ext cx="340819" cy="1265601"/>
          </a:xfrm>
          <a:prstGeom prst="rect">
            <a:avLst/>
          </a:prstGeom>
        </p:spPr>
      </p:pic>
      <p:pic>
        <p:nvPicPr>
          <p:cNvPr id="510" name="Picture 509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37" y="4849561"/>
            <a:ext cx="255614" cy="933095"/>
          </a:xfrm>
          <a:prstGeom prst="rect">
            <a:avLst/>
          </a:prstGeom>
        </p:spPr>
      </p:pic>
      <p:pic>
        <p:nvPicPr>
          <p:cNvPr id="511" name="Picture 510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82" y="4849560"/>
            <a:ext cx="257692" cy="933095"/>
          </a:xfrm>
          <a:prstGeom prst="rect">
            <a:avLst/>
          </a:prstGeom>
        </p:spPr>
      </p:pic>
      <p:pic>
        <p:nvPicPr>
          <p:cNvPr id="512" name="Picture 511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05" y="4849559"/>
            <a:ext cx="253536" cy="933095"/>
          </a:xfrm>
          <a:prstGeom prst="rect">
            <a:avLst/>
          </a:prstGeom>
        </p:spPr>
      </p:pic>
      <p:pic>
        <p:nvPicPr>
          <p:cNvPr id="513" name="Picture 512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72" y="4849558"/>
            <a:ext cx="253536" cy="933095"/>
          </a:xfrm>
          <a:prstGeom prst="rect">
            <a:avLst/>
          </a:prstGeom>
        </p:spPr>
      </p:pic>
      <p:pic>
        <p:nvPicPr>
          <p:cNvPr id="514" name="Picture 513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39" y="4846631"/>
            <a:ext cx="255614" cy="933095"/>
          </a:xfrm>
          <a:prstGeom prst="rect">
            <a:avLst/>
          </a:prstGeom>
        </p:spPr>
      </p:pic>
      <p:pic>
        <p:nvPicPr>
          <p:cNvPr id="515" name="Picture 514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84" y="4846631"/>
            <a:ext cx="253536" cy="933095"/>
          </a:xfrm>
          <a:prstGeom prst="rect">
            <a:avLst/>
          </a:prstGeom>
        </p:spPr>
      </p:pic>
      <p:pic>
        <p:nvPicPr>
          <p:cNvPr id="516" name="Picture 515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51" y="4847044"/>
            <a:ext cx="253536" cy="933095"/>
          </a:xfrm>
          <a:prstGeom prst="rect">
            <a:avLst/>
          </a:prstGeom>
        </p:spPr>
      </p:pic>
      <p:pic>
        <p:nvPicPr>
          <p:cNvPr id="517" name="Picture 516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18" y="4846631"/>
            <a:ext cx="255614" cy="933095"/>
          </a:xfrm>
          <a:prstGeom prst="rect">
            <a:avLst/>
          </a:prstGeom>
        </p:spPr>
      </p:pic>
      <p:pic>
        <p:nvPicPr>
          <p:cNvPr id="518" name="Picture 517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61" y="4846630"/>
            <a:ext cx="255614" cy="933095"/>
          </a:xfrm>
          <a:prstGeom prst="rect">
            <a:avLst/>
          </a:prstGeom>
        </p:spPr>
      </p:pic>
      <p:pic>
        <p:nvPicPr>
          <p:cNvPr id="520" name="Picture 519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828" y="1934599"/>
            <a:ext cx="309646" cy="1018299"/>
          </a:xfrm>
          <a:prstGeom prst="rect">
            <a:avLst/>
          </a:prstGeom>
        </p:spPr>
      </p:pic>
      <p:pic>
        <p:nvPicPr>
          <p:cNvPr id="521" name="Picture 520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350" y="3476740"/>
            <a:ext cx="276396" cy="779311"/>
          </a:xfrm>
          <a:prstGeom prst="rect">
            <a:avLst/>
          </a:prstGeom>
        </p:spPr>
      </p:pic>
      <p:pic>
        <p:nvPicPr>
          <p:cNvPr id="522" name="Picture 521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192" y="3330279"/>
            <a:ext cx="276396" cy="926860"/>
          </a:xfrm>
          <a:prstGeom prst="rect">
            <a:avLst/>
          </a:prstGeom>
        </p:spPr>
      </p:pic>
      <p:pic>
        <p:nvPicPr>
          <p:cNvPr id="524" name="Picture 523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034" y="3170905"/>
            <a:ext cx="276396" cy="1084801"/>
          </a:xfrm>
          <a:prstGeom prst="rect">
            <a:avLst/>
          </a:prstGeom>
        </p:spPr>
      </p:pic>
      <p:pic>
        <p:nvPicPr>
          <p:cNvPr id="525" name="Picture 524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876" y="3174794"/>
            <a:ext cx="332506" cy="1084801"/>
          </a:xfrm>
          <a:prstGeom prst="rect">
            <a:avLst/>
          </a:prstGeom>
        </p:spPr>
      </p:pic>
      <p:pic>
        <p:nvPicPr>
          <p:cNvPr id="526" name="Picture 525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515" y="4506999"/>
            <a:ext cx="317959" cy="955954"/>
          </a:xfrm>
          <a:prstGeom prst="rect">
            <a:avLst/>
          </a:prstGeom>
        </p:spPr>
      </p:pic>
      <p:pic>
        <p:nvPicPr>
          <p:cNvPr id="527" name="Picture 526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005" y="4579065"/>
            <a:ext cx="297177" cy="881141"/>
          </a:xfrm>
          <a:prstGeom prst="rect">
            <a:avLst/>
          </a:prstGeom>
        </p:spPr>
      </p:pic>
      <p:pic>
        <p:nvPicPr>
          <p:cNvPr id="529" name="Picture 528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703" y="6175005"/>
            <a:ext cx="226520" cy="633839"/>
          </a:xfrm>
          <a:prstGeom prst="rect">
            <a:avLst/>
          </a:prstGeom>
        </p:spPr>
      </p:pic>
      <p:pic>
        <p:nvPicPr>
          <p:cNvPr id="530" name="Picture 529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801" y="5975501"/>
            <a:ext cx="243145" cy="833343"/>
          </a:xfrm>
          <a:prstGeom prst="rect">
            <a:avLst/>
          </a:prstGeom>
        </p:spPr>
      </p:pic>
      <p:pic>
        <p:nvPicPr>
          <p:cNvPr id="531" name="Picture 530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524" y="5809672"/>
            <a:ext cx="280552" cy="995440"/>
          </a:xfrm>
          <a:prstGeom prst="rect">
            <a:avLst/>
          </a:prstGeom>
        </p:spPr>
      </p:pic>
      <p:pic>
        <p:nvPicPr>
          <p:cNvPr id="532" name="Picture 531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54" y="5823947"/>
            <a:ext cx="307568" cy="985049"/>
          </a:xfrm>
          <a:prstGeom prst="rect">
            <a:avLst/>
          </a:prstGeom>
        </p:spPr>
      </p:pic>
      <p:pic>
        <p:nvPicPr>
          <p:cNvPr id="533" name="Picture 532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802" y="5589994"/>
            <a:ext cx="315881" cy="12198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560" y="1117470"/>
            <a:ext cx="249379" cy="598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86" y="1119054"/>
            <a:ext cx="249379" cy="598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672" y="1119054"/>
            <a:ext cx="249379" cy="5985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7" y="1119054"/>
            <a:ext cx="249379" cy="5985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93" y="1119054"/>
            <a:ext cx="249379" cy="5985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79" y="1119054"/>
            <a:ext cx="249379" cy="59851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65" y="1119054"/>
            <a:ext cx="249379" cy="59851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00" y="1119054"/>
            <a:ext cx="249379" cy="59851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51" y="1119054"/>
            <a:ext cx="249379" cy="59851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07" y="1119054"/>
            <a:ext cx="249379" cy="59851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58" y="1119054"/>
            <a:ext cx="249379" cy="59851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38" y="1117551"/>
            <a:ext cx="249379" cy="598511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365" y="1117551"/>
            <a:ext cx="249379" cy="59851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10" y="1117551"/>
            <a:ext cx="249379" cy="59851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55" y="1117470"/>
            <a:ext cx="249379" cy="598511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858" y="1117470"/>
            <a:ext cx="249379" cy="59851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58" y="3942336"/>
            <a:ext cx="218207" cy="617214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43" y="3942336"/>
            <a:ext cx="218207" cy="61721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49" y="3942336"/>
            <a:ext cx="218207" cy="61721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366" y="3942336"/>
            <a:ext cx="218207" cy="617214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85" y="3253760"/>
            <a:ext cx="218207" cy="59851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74" y="3257587"/>
            <a:ext cx="218207" cy="598511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64" y="3254098"/>
            <a:ext cx="218207" cy="598511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54" y="3256536"/>
            <a:ext cx="218207" cy="598511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44" y="3253760"/>
            <a:ext cx="218207" cy="598511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34" y="3253760"/>
            <a:ext cx="218207" cy="598511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38" y="1843648"/>
            <a:ext cx="249379" cy="59851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9" y="1844546"/>
            <a:ext cx="249379" cy="598511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80" y="1845315"/>
            <a:ext cx="249379" cy="598511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01" y="1842791"/>
            <a:ext cx="249379" cy="598511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22" y="1845119"/>
            <a:ext cx="249379" cy="598511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943" y="1844670"/>
            <a:ext cx="249379" cy="598511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164" y="1844644"/>
            <a:ext cx="249379" cy="598511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85" y="1844089"/>
            <a:ext cx="249379" cy="598511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1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06" y="1842936"/>
            <a:ext cx="249379" cy="598511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27" y="1845315"/>
            <a:ext cx="249379" cy="5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35337</TotalTime>
  <Words>50</Words>
  <Application>Microsoft Office PowerPoint</Application>
  <PresentationFormat>Custom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Jonathan.Grimm@dpsg.com</Manager>
  <Company>Keurig Dr Pepper</Company>
  <LinksUpToDate>false</LinksUpToDate>
  <SharedDoc>false</SharedDoc>
  <HyperlinkBase>http://www.jonathangrimm.com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KDP Store Set Graphics</dc:title>
  <dc:creator>Jonathan.Grimm@kdrp.com</dc:creator>
  <cp:keywords>Planogram Graphics</cp:keywords>
  <dc:description>Updates at http://www.jonathangrimm.com</dc:description>
  <cp:lastModifiedBy>Kirkland</cp:lastModifiedBy>
  <cp:revision>110</cp:revision>
  <dcterms:created xsi:type="dcterms:W3CDTF">2019-02-10T16:02:25Z</dcterms:created>
  <dcterms:modified xsi:type="dcterms:W3CDTF">2021-03-23T21:06:33Z</dcterms:modified>
  <cp:category>Planogram</cp:category>
</cp:coreProperties>
</file>